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theme/themeOverride3.xml" ContentType="application/vnd.openxmlformats-officedocument.themeOverr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2"/>
  </p:notesMasterIdLst>
  <p:sldIdLst>
    <p:sldId id="256" r:id="rId5"/>
    <p:sldId id="330" r:id="rId6"/>
    <p:sldId id="295" r:id="rId7"/>
    <p:sldId id="357" r:id="rId8"/>
    <p:sldId id="336" r:id="rId9"/>
    <p:sldId id="335" r:id="rId10"/>
    <p:sldId id="364" r:id="rId11"/>
    <p:sldId id="332" r:id="rId12"/>
    <p:sldId id="337" r:id="rId13"/>
    <p:sldId id="340" r:id="rId14"/>
    <p:sldId id="366" r:id="rId15"/>
    <p:sldId id="368" r:id="rId16"/>
    <p:sldId id="350" r:id="rId17"/>
    <p:sldId id="347" r:id="rId18"/>
    <p:sldId id="348" r:id="rId19"/>
    <p:sldId id="362" r:id="rId20"/>
    <p:sldId id="352" r:id="rId21"/>
    <p:sldId id="338" r:id="rId22"/>
    <p:sldId id="354" r:id="rId23"/>
    <p:sldId id="353" r:id="rId24"/>
    <p:sldId id="355" r:id="rId25"/>
    <p:sldId id="356" r:id="rId26"/>
    <p:sldId id="358" r:id="rId27"/>
    <p:sldId id="360" r:id="rId28"/>
    <p:sldId id="369" r:id="rId29"/>
    <p:sldId id="359" r:id="rId30"/>
    <p:sldId id="257"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5">
          <p15:clr>
            <a:srgbClr val="A4A3A4"/>
          </p15:clr>
        </p15:guide>
        <p15:guide id="2" orient="horz" pos="2995">
          <p15:clr>
            <a:srgbClr val="A4A3A4"/>
          </p15:clr>
        </p15:guide>
        <p15:guide id="3" orient="horz" pos="890">
          <p15:clr>
            <a:srgbClr val="A4A3A4"/>
          </p15:clr>
        </p15:guide>
        <p15:guide id="4" pos="2009">
          <p15:clr>
            <a:srgbClr val="A4A3A4"/>
          </p15:clr>
        </p15:guide>
        <p15:guide id="5" pos="276">
          <p15:clr>
            <a:srgbClr val="A4A3A4"/>
          </p15:clr>
        </p15:guide>
        <p15:guide id="6" pos="525">
          <p15:clr>
            <a:srgbClr val="A4A3A4"/>
          </p15:clr>
        </p15:guide>
        <p15:guide id="7" pos="29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71EA"/>
    <a:srgbClr val="646464"/>
    <a:srgbClr val="93E3FF"/>
    <a:srgbClr val="24215F"/>
    <a:srgbClr val="F5F5F5"/>
    <a:srgbClr val="9F55FB"/>
    <a:srgbClr val="24BEBC"/>
    <a:srgbClr val="25C1FB"/>
    <a:srgbClr val="1A15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560" autoAdjust="0"/>
    <p:restoredTop sz="90706" autoAdjust="0"/>
  </p:normalViewPr>
  <p:slideViewPr>
    <p:cSldViewPr snapToGrid="0" snapToObjects="1">
      <p:cViewPr varScale="1">
        <p:scale>
          <a:sx n="133" d="100"/>
          <a:sy n="133" d="100"/>
        </p:scale>
        <p:origin x="900" y="132"/>
      </p:cViewPr>
      <p:guideLst>
        <p:guide orient="horz" pos="665"/>
        <p:guide orient="horz" pos="2995"/>
        <p:guide orient="horz" pos="890"/>
        <p:guide pos="2009"/>
        <p:guide pos="276"/>
        <p:guide pos="525"/>
        <p:guide pos="2987"/>
      </p:guideLst>
    </p:cSldViewPr>
  </p:slideViewPr>
  <p:notesTextViewPr>
    <p:cViewPr>
      <p:scale>
        <a:sx n="100" d="100"/>
        <a:sy n="100" d="100"/>
      </p:scale>
      <p:origin x="0" y="0"/>
    </p:cViewPr>
  </p:notesTextViewPr>
  <p:sorterViewPr>
    <p:cViewPr>
      <p:scale>
        <a:sx n="119" d="100"/>
        <a:sy n="119" d="100"/>
      </p:scale>
      <p:origin x="0" y="0"/>
    </p:cViewPr>
  </p:sorterViewPr>
  <p:notesViewPr>
    <p:cSldViewPr snapToGrid="0" snapToObjects="1">
      <p:cViewPr varScale="1">
        <p:scale>
          <a:sx n="86" d="100"/>
          <a:sy n="86" d="100"/>
        </p:scale>
        <p:origin x="-38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微软雅黑" panose="020B0503020204020204" pitchFamily="34" charset="-122"/>
              </a:defRPr>
            </a:lvl1pPr>
          </a:lstStyle>
          <a:p>
            <a:fld id="{0D80A160-EB8B-1D46-9645-B3CAB15B07FE}" type="datetimeFigureOut">
              <a:rPr lang="en-US" smtClean="0"/>
              <a:pPr/>
              <a:t>5/8/2019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BD7B0E1F-4EC3-CD47-9A99-59421DE59B0D}" type="slidenum">
              <a:rPr lang="en-US" smtClean="0"/>
              <a:pPr/>
              <a:t>‹#›</a:t>
            </a:fld>
            <a:endParaRPr lang="en-US" dirty="0"/>
          </a:p>
        </p:txBody>
      </p:sp>
    </p:spTree>
    <p:extLst>
      <p:ext uri="{BB962C8B-B14F-4D97-AF65-F5344CB8AC3E}">
        <p14:creationId xmlns:p14="http://schemas.microsoft.com/office/powerpoint/2010/main" val="3787206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微软雅黑" panose="020B0503020204020204" pitchFamily="34" charset="-122"/>
        <a:ea typeface="+mn-ea"/>
        <a:cs typeface="+mn-cs"/>
      </a:defRPr>
    </a:lvl1pPr>
    <a:lvl2pPr marL="457200" algn="l" defTabSz="457200" rtl="0" eaLnBrk="1" latinLnBrk="0" hangingPunct="1">
      <a:defRPr sz="1200" kern="1200">
        <a:solidFill>
          <a:schemeClr val="tx1"/>
        </a:solidFill>
        <a:latin typeface="微软雅黑" panose="020B0503020204020204" pitchFamily="34" charset="-122"/>
        <a:ea typeface="+mn-ea"/>
        <a:cs typeface="+mn-cs"/>
      </a:defRPr>
    </a:lvl2pPr>
    <a:lvl3pPr marL="914400" algn="l" defTabSz="457200" rtl="0" eaLnBrk="1" latinLnBrk="0" hangingPunct="1">
      <a:defRPr sz="1200" kern="1200">
        <a:solidFill>
          <a:schemeClr val="tx1"/>
        </a:solidFill>
        <a:latin typeface="微软雅黑" panose="020B0503020204020204" pitchFamily="34" charset="-122"/>
        <a:ea typeface="+mn-ea"/>
        <a:cs typeface="+mn-cs"/>
      </a:defRPr>
    </a:lvl3pPr>
    <a:lvl4pPr marL="1371600" algn="l" defTabSz="457200" rtl="0" eaLnBrk="1" latinLnBrk="0" hangingPunct="1">
      <a:defRPr sz="1200" kern="1200">
        <a:solidFill>
          <a:schemeClr val="tx1"/>
        </a:solidFill>
        <a:latin typeface="微软雅黑" panose="020B0503020204020204" pitchFamily="34" charset="-122"/>
        <a:ea typeface="+mn-ea"/>
        <a:cs typeface="+mn-cs"/>
      </a:defRPr>
    </a:lvl4pPr>
    <a:lvl5pPr marL="1828800" algn="l" defTabSz="457200" rtl="0" eaLnBrk="1" latinLnBrk="0" hangingPunct="1">
      <a:defRPr sz="1200" kern="1200">
        <a:solidFill>
          <a:schemeClr val="tx1"/>
        </a:solidFill>
        <a:latin typeface="微软雅黑" panose="020B0503020204020204" pitchFamily="34" charset="-122"/>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1</a:t>
            </a:fld>
            <a:endParaRPr lang="en-US"/>
          </a:p>
        </p:txBody>
      </p:sp>
    </p:spTree>
    <p:extLst>
      <p:ext uri="{BB962C8B-B14F-4D97-AF65-F5344CB8AC3E}">
        <p14:creationId xmlns:p14="http://schemas.microsoft.com/office/powerpoint/2010/main" val="1341106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16</a:t>
            </a:fld>
            <a:endParaRPr lang="en-US" dirty="0"/>
          </a:p>
        </p:txBody>
      </p:sp>
    </p:spTree>
    <p:extLst>
      <p:ext uri="{BB962C8B-B14F-4D97-AF65-F5344CB8AC3E}">
        <p14:creationId xmlns:p14="http://schemas.microsoft.com/office/powerpoint/2010/main" val="2607195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17</a:t>
            </a:fld>
            <a:endParaRPr lang="en-US" dirty="0"/>
          </a:p>
        </p:txBody>
      </p:sp>
    </p:spTree>
    <p:extLst>
      <p:ext uri="{BB962C8B-B14F-4D97-AF65-F5344CB8AC3E}">
        <p14:creationId xmlns:p14="http://schemas.microsoft.com/office/powerpoint/2010/main" val="3756983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业务类型、字段简化</a:t>
            </a:r>
          </a:p>
        </p:txBody>
      </p:sp>
      <p:sp>
        <p:nvSpPr>
          <p:cNvPr id="4" name="灯片编号占位符 3"/>
          <p:cNvSpPr>
            <a:spLocks noGrp="1"/>
          </p:cNvSpPr>
          <p:nvPr>
            <p:ph type="sldNum" sz="quarter" idx="5"/>
          </p:nvPr>
        </p:nvSpPr>
        <p:spPr/>
        <p:txBody>
          <a:bodyPr/>
          <a:lstStyle/>
          <a:p>
            <a:fld id="{BD7B0E1F-4EC3-CD47-9A99-59421DE59B0D}" type="slidenum">
              <a:rPr lang="en-US" smtClean="0"/>
              <a:pPr/>
              <a:t>19</a:t>
            </a:fld>
            <a:endParaRPr lang="en-US" dirty="0"/>
          </a:p>
        </p:txBody>
      </p:sp>
    </p:spTree>
    <p:extLst>
      <p:ext uri="{BB962C8B-B14F-4D97-AF65-F5344CB8AC3E}">
        <p14:creationId xmlns:p14="http://schemas.microsoft.com/office/powerpoint/2010/main" val="390475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20</a:t>
            </a:fld>
            <a:endParaRPr lang="en-US" dirty="0"/>
          </a:p>
        </p:txBody>
      </p:sp>
    </p:spTree>
    <p:extLst>
      <p:ext uri="{BB962C8B-B14F-4D97-AF65-F5344CB8AC3E}">
        <p14:creationId xmlns:p14="http://schemas.microsoft.com/office/powerpoint/2010/main" val="3118462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不显示没必要的字</a:t>
            </a:r>
            <a:endParaRPr lang="en-US" altLang="zh-CN" dirty="0"/>
          </a:p>
          <a:p>
            <a:endParaRPr lang="en-US" altLang="zh-CN" dirty="0"/>
          </a:p>
          <a:p>
            <a:r>
              <a:rPr lang="zh-CN" altLang="en-US" dirty="0"/>
              <a:t>隐藏公司整体不需要的字段</a:t>
            </a:r>
            <a:endParaRPr lang="en-US" altLang="zh-CN" dirty="0"/>
          </a:p>
          <a:p>
            <a:r>
              <a:rPr lang="zh-CN" altLang="en-US" dirty="0"/>
              <a:t>不配置移动端录入时不需要的字段</a:t>
            </a:r>
            <a:endParaRPr lang="en-US" altLang="zh-CN" dirty="0"/>
          </a:p>
          <a:p>
            <a:r>
              <a:rPr lang="zh-CN" altLang="en-US" dirty="0"/>
              <a:t>根据业务类型显示特定的字段</a:t>
            </a:r>
            <a:endParaRPr lang="en-US" altLang="zh-CN" dirty="0"/>
          </a:p>
          <a:p>
            <a:r>
              <a:rPr lang="zh-CN" altLang="en-US" dirty="0"/>
              <a:t>根据业务动态显示需要的字段</a:t>
            </a:r>
            <a:endParaRPr lang="en-US" altLang="zh-CN" dirty="0"/>
          </a:p>
          <a:p>
            <a:endParaRPr lang="en-US" altLang="zh-CN" dirty="0"/>
          </a:p>
          <a:p>
            <a:endParaRPr lang="en-US" altLang="zh-CN" dirty="0"/>
          </a:p>
          <a:p>
            <a:r>
              <a:rPr lang="zh-CN" altLang="en-US" sz="1200" dirty="0">
                <a:latin typeface="微软雅黑" panose="020B0503020204020204" pitchFamily="34" charset="-122"/>
                <a:ea typeface="微软雅黑" panose="020B0503020204020204" pitchFamily="34" charset="-122"/>
              </a:rPr>
              <a:t>不同的单据类型可以通过实体服务规则、值更新事件、视图等方式，设置各自的字段显示，字段必录策略，费用项目的可选项。</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21</a:t>
            </a:fld>
            <a:endParaRPr lang="en-US" dirty="0"/>
          </a:p>
        </p:txBody>
      </p:sp>
    </p:spTree>
    <p:extLst>
      <p:ext uri="{BB962C8B-B14F-4D97-AF65-F5344CB8AC3E}">
        <p14:creationId xmlns:p14="http://schemas.microsoft.com/office/powerpoint/2010/main" val="103343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4</a:t>
            </a:fld>
            <a:endParaRPr lang="en-US" dirty="0"/>
          </a:p>
        </p:txBody>
      </p:sp>
    </p:spTree>
    <p:extLst>
      <p:ext uri="{BB962C8B-B14F-4D97-AF65-F5344CB8AC3E}">
        <p14:creationId xmlns:p14="http://schemas.microsoft.com/office/powerpoint/2010/main" val="369971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8</a:t>
            </a:fld>
            <a:endParaRPr lang="en-US" dirty="0"/>
          </a:p>
        </p:txBody>
      </p:sp>
    </p:spTree>
    <p:extLst>
      <p:ext uri="{BB962C8B-B14F-4D97-AF65-F5344CB8AC3E}">
        <p14:creationId xmlns:p14="http://schemas.microsoft.com/office/powerpoint/2010/main" val="2866880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10</a:t>
            </a:fld>
            <a:endParaRPr lang="en-US" dirty="0"/>
          </a:p>
        </p:txBody>
      </p:sp>
    </p:spTree>
    <p:extLst>
      <p:ext uri="{BB962C8B-B14F-4D97-AF65-F5344CB8AC3E}">
        <p14:creationId xmlns:p14="http://schemas.microsoft.com/office/powerpoint/2010/main" val="48819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11</a:t>
            </a:fld>
            <a:endParaRPr lang="en-US" dirty="0"/>
          </a:p>
        </p:txBody>
      </p:sp>
    </p:spTree>
    <p:extLst>
      <p:ext uri="{BB962C8B-B14F-4D97-AF65-F5344CB8AC3E}">
        <p14:creationId xmlns:p14="http://schemas.microsoft.com/office/powerpoint/2010/main" val="160105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12</a:t>
            </a:fld>
            <a:endParaRPr lang="en-US" dirty="0"/>
          </a:p>
        </p:txBody>
      </p:sp>
    </p:spTree>
    <p:extLst>
      <p:ext uri="{BB962C8B-B14F-4D97-AF65-F5344CB8AC3E}">
        <p14:creationId xmlns:p14="http://schemas.microsoft.com/office/powerpoint/2010/main" val="4290452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13</a:t>
            </a:fld>
            <a:endParaRPr lang="en-US" dirty="0"/>
          </a:p>
        </p:txBody>
      </p:sp>
    </p:spTree>
    <p:extLst>
      <p:ext uri="{BB962C8B-B14F-4D97-AF65-F5344CB8AC3E}">
        <p14:creationId xmlns:p14="http://schemas.microsoft.com/office/powerpoint/2010/main" val="30402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14</a:t>
            </a:fld>
            <a:endParaRPr lang="en-US" dirty="0"/>
          </a:p>
        </p:txBody>
      </p:sp>
    </p:spTree>
    <p:extLst>
      <p:ext uri="{BB962C8B-B14F-4D97-AF65-F5344CB8AC3E}">
        <p14:creationId xmlns:p14="http://schemas.microsoft.com/office/powerpoint/2010/main" val="307206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pPr/>
              <a:t>15</a:t>
            </a:fld>
            <a:endParaRPr lang="en-US" dirty="0"/>
          </a:p>
        </p:txBody>
      </p:sp>
    </p:spTree>
    <p:extLst>
      <p:ext uri="{BB962C8B-B14F-4D97-AF65-F5344CB8AC3E}">
        <p14:creationId xmlns:p14="http://schemas.microsoft.com/office/powerpoint/2010/main" val="3085977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27" y="0"/>
            <a:ext cx="9130473" cy="5143500"/>
          </a:xfrm>
          <a:prstGeom prst="rect">
            <a:avLst/>
          </a:prstGeom>
        </p:spPr>
      </p:pic>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56"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userDrawn="1"/>
        </p:nvPicPr>
        <p:blipFill rotWithShape="1">
          <a:blip r:embed="rId3">
            <a:extLst>
              <a:ext uri="{28A0092B-C50C-407E-A947-70E740481C1C}">
                <a14:useLocalDpi xmlns:a14="http://schemas.microsoft.com/office/drawing/2010/main" val="0"/>
              </a:ext>
            </a:extLst>
          </a:blip>
          <a:srcRect r="33572"/>
          <a:stretch/>
        </p:blipFill>
        <p:spPr>
          <a:xfrm>
            <a:off x="7219938" y="184371"/>
            <a:ext cx="1080914" cy="338458"/>
          </a:xfrm>
          <a:prstGeom prst="rect">
            <a:avLst/>
          </a:prstGeom>
        </p:spPr>
      </p:pic>
    </p:spTree>
    <p:extLst>
      <p:ext uri="{BB962C8B-B14F-4D97-AF65-F5344CB8AC3E}">
        <p14:creationId xmlns:p14="http://schemas.microsoft.com/office/powerpoint/2010/main" val="1260594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8" y="234149"/>
            <a:ext cx="4127500" cy="779462"/>
          </a:xfrm>
        </p:spPr>
        <p:txBody>
          <a:bodyPr/>
          <a:lstStyle>
            <a:lvl1pPr>
              <a:lnSpc>
                <a:spcPct val="100000"/>
              </a:lnSpc>
              <a:spcBef>
                <a:spcPts val="400"/>
              </a:spcBef>
              <a:defRPr sz="1000" b="0" baseline="0">
                <a:solidFill>
                  <a:schemeClr val="tx1"/>
                </a:solidFill>
                <a:latin typeface="Arial"/>
                <a:cs typeface="Arial"/>
              </a:defRPr>
            </a:lvl1pPr>
            <a:lvl2pPr marL="114300" indent="-79375">
              <a:lnSpc>
                <a:spcPct val="100000"/>
              </a:lnSpc>
              <a:spcBef>
                <a:spcPts val="0"/>
              </a:spcBef>
              <a:defRPr sz="1000">
                <a:solidFill>
                  <a:schemeClr val="tx1"/>
                </a:solidFill>
                <a:latin typeface="Arial"/>
              </a:defRPr>
            </a:lvl2pPr>
            <a:lvl3pPr marL="241300" indent="-84138">
              <a:lnSpc>
                <a:spcPct val="100000"/>
              </a:lnSpc>
              <a:spcBef>
                <a:spcPts val="0"/>
              </a:spcBef>
              <a:tabLst/>
              <a:defRPr sz="900">
                <a:solidFill>
                  <a:schemeClr val="tx1"/>
                </a:solidFill>
                <a:latin typeface="Arial"/>
              </a:defRPr>
            </a:lvl3pPr>
            <a:lvl4pPr marL="317500" indent="-65088">
              <a:lnSpc>
                <a:spcPct val="100000"/>
              </a:lnSpc>
              <a:spcBef>
                <a:spcPts val="0"/>
              </a:spcBef>
              <a:tabLst/>
              <a:defRPr sz="800">
                <a:solidFill>
                  <a:schemeClr val="tx1"/>
                </a:solidFill>
                <a:latin typeface="Arial"/>
              </a:defRPr>
            </a:lvl4pPr>
            <a:lvl5pPr marL="423863" indent="-82550">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927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8" y="234149"/>
            <a:ext cx="4127500" cy="779462"/>
          </a:xfrm>
        </p:spPr>
        <p:txBody>
          <a:bodyPr/>
          <a:lstStyle>
            <a:lvl1pPr>
              <a:lnSpc>
                <a:spcPct val="100000"/>
              </a:lnSpc>
              <a:spcBef>
                <a:spcPts val="400"/>
              </a:spcBef>
              <a:defRPr sz="1000" b="0" baseline="0">
                <a:solidFill>
                  <a:schemeClr val="bg1"/>
                </a:solidFill>
                <a:latin typeface="Arial"/>
                <a:cs typeface="Arial"/>
              </a:defRPr>
            </a:lvl1pPr>
            <a:lvl2pPr marL="114300" indent="-79375">
              <a:lnSpc>
                <a:spcPct val="100000"/>
              </a:lnSpc>
              <a:spcBef>
                <a:spcPts val="0"/>
              </a:spcBef>
              <a:defRPr sz="1000">
                <a:solidFill>
                  <a:schemeClr val="bg1"/>
                </a:solidFill>
                <a:latin typeface="Arial"/>
              </a:defRPr>
            </a:lvl2pPr>
            <a:lvl3pPr marL="241300" indent="-84138">
              <a:lnSpc>
                <a:spcPct val="100000"/>
              </a:lnSpc>
              <a:spcBef>
                <a:spcPts val="0"/>
              </a:spcBef>
              <a:tabLst/>
              <a:defRPr sz="900">
                <a:solidFill>
                  <a:schemeClr val="bg1"/>
                </a:solidFill>
                <a:latin typeface="Arial"/>
              </a:defRPr>
            </a:lvl3pPr>
            <a:lvl4pPr marL="317500" indent="-65088">
              <a:lnSpc>
                <a:spcPct val="100000"/>
              </a:lnSpc>
              <a:spcBef>
                <a:spcPts val="0"/>
              </a:spcBef>
              <a:tabLst/>
              <a:defRPr sz="800">
                <a:solidFill>
                  <a:schemeClr val="bg1"/>
                </a:solidFill>
                <a:latin typeface="Arial"/>
              </a:defRPr>
            </a:lvl4pPr>
            <a:lvl5pPr marL="423863" indent="-82550">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22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13" name="Content Placeholder 5"/>
          <p:cNvSpPr>
            <a:spLocks noGrp="1"/>
          </p:cNvSpPr>
          <p:nvPr>
            <p:ph sz="quarter" idx="12" hasCustomPrompt="1"/>
          </p:nvPr>
        </p:nvSpPr>
        <p:spPr>
          <a:xfrm>
            <a:off x="287338"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300" indent="-79375">
              <a:lnSpc>
                <a:spcPct val="100000"/>
              </a:lnSpc>
              <a:spcBef>
                <a:spcPts val="0"/>
              </a:spcBef>
              <a:defRPr sz="1000">
                <a:solidFill>
                  <a:srgbClr val="FFFFFF"/>
                </a:solidFill>
                <a:latin typeface="Arial"/>
              </a:defRPr>
            </a:lvl2pPr>
            <a:lvl3pPr marL="241300" indent="-84138">
              <a:lnSpc>
                <a:spcPct val="100000"/>
              </a:lnSpc>
              <a:spcBef>
                <a:spcPts val="0"/>
              </a:spcBef>
              <a:tabLst/>
              <a:defRPr sz="900">
                <a:solidFill>
                  <a:srgbClr val="FFFFFF"/>
                </a:solidFill>
                <a:latin typeface="Arial"/>
              </a:defRPr>
            </a:lvl3pPr>
            <a:lvl4pPr marL="317500" indent="-65088">
              <a:lnSpc>
                <a:spcPct val="100000"/>
              </a:lnSpc>
              <a:spcBef>
                <a:spcPts val="0"/>
              </a:spcBef>
              <a:tabLst/>
              <a:defRPr sz="800">
                <a:solidFill>
                  <a:srgbClr val="FFFFFF"/>
                </a:solidFill>
                <a:latin typeface="Arial"/>
              </a:defRPr>
            </a:lvl4pPr>
            <a:lvl5pPr marL="423863" indent="-82550">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p14="http://schemas.microsoft.com/office/powerpoint/2010/main" val="3723317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15" y="0"/>
            <a:ext cx="9169715" cy="5162550"/>
          </a:xfrm>
          <a:prstGeom prst="rect">
            <a:avLst/>
          </a:prstGeom>
        </p:spPr>
      </p:pic>
      <p:sp>
        <p:nvSpPr>
          <p:cNvPr id="22" name="Rectangle 21"/>
          <p:cNvSpPr/>
          <p:nvPr userDrawn="1"/>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grpSp>
        <p:nvGrpSpPr>
          <p:cNvPr id="8" name="组合 12"/>
          <p:cNvGrpSpPr>
            <a:grpSpLocks/>
          </p:cNvGrpSpPr>
          <p:nvPr userDrawn="1"/>
        </p:nvGrpSpPr>
        <p:grpSpPr bwMode="auto">
          <a:xfrm>
            <a:off x="856193" y="2146142"/>
            <a:ext cx="3015231" cy="1432972"/>
            <a:chOff x="3490332" y="1315926"/>
            <a:chExt cx="3017607" cy="1437748"/>
          </a:xfrm>
        </p:grpSpPr>
        <p:sp>
          <p:nvSpPr>
            <p:cNvPr id="9" name="Rectangle 4"/>
            <p:cNvSpPr>
              <a:spLocks/>
            </p:cNvSpPr>
            <p:nvPr/>
          </p:nvSpPr>
          <p:spPr bwMode="auto">
            <a:xfrm>
              <a:off x="4718426" y="1519345"/>
              <a:ext cx="1401734" cy="57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4800" b="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242022" y="2245072"/>
              <a:ext cx="615274" cy="16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1400" b="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586309" y="1337705"/>
              <a:ext cx="714513" cy="42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3600" b="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332616" y="2180610"/>
              <a:ext cx="952683" cy="57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4800" b="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317085" y="1315926"/>
              <a:ext cx="1190854" cy="28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2400" b="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490332" y="1921827"/>
              <a:ext cx="591706" cy="21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1800" b="0"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algn="l"/>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alpha val="50000"/>
                  </a:schemeClr>
                </a:solidFill>
                <a:latin typeface="微软雅黑" pitchFamily="34" charset="-122"/>
                <a:ea typeface="微软雅黑" pitchFamily="34" charset="-122"/>
                <a:cs typeface="微软雅黑"/>
                <a:sym typeface="Helvetica Neue" charset="0"/>
              </a:rPr>
              <a:t>©1993-2016 </a:t>
            </a:r>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userDrawn="1"/>
        </p:nvSpPr>
        <p:spPr bwMode="auto">
          <a:xfrm>
            <a:off x="7270055" y="4778118"/>
            <a:ext cx="1622425" cy="250031"/>
          </a:xfrm>
          <a:prstGeom prst="rect">
            <a:avLst/>
          </a:prstGeom>
          <a:noFill/>
          <a:ln>
            <a:noFill/>
          </a:ln>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en-US" altLang="zh-CN" sz="700" dirty="0">
                <a:solidFill>
                  <a:schemeClr val="bg1">
                    <a:alpha val="50000"/>
                  </a:schemeClr>
                </a:solidFill>
                <a:latin typeface="微软雅黑" pitchFamily="34" charset="-122"/>
                <a:ea typeface="微软雅黑" pitchFamily="34" charset="-122"/>
              </a:rPr>
              <a:t>①</a:t>
            </a:r>
            <a:r>
              <a:rPr kumimoji="0" lang="zh-CN" altLang="en-US" sz="700" dirty="0">
                <a:solidFill>
                  <a:schemeClr val="bg1">
                    <a:alpha val="50000"/>
                  </a:schemeClr>
                </a:solidFill>
                <a:latin typeface="微软雅黑" pitchFamily="34" charset="-122"/>
                <a:ea typeface="微软雅黑" pitchFamily="34" charset="-122"/>
              </a:rPr>
              <a:t> 绝密信息 严禁泄露</a:t>
            </a:r>
          </a:p>
        </p:txBody>
      </p:sp>
      <p:pic>
        <p:nvPicPr>
          <p:cNvPr id="21" name="图片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596" y="91566"/>
            <a:ext cx="1885004" cy="1059984"/>
          </a:xfrm>
          <a:prstGeom prst="rect">
            <a:avLst/>
          </a:prstGeom>
        </p:spPr>
      </p:pic>
    </p:spTree>
    <p:extLst>
      <p:ext uri="{BB962C8B-B14F-4D97-AF65-F5344CB8AC3E}">
        <p14:creationId xmlns:p14="http://schemas.microsoft.com/office/powerpoint/2010/main" val="2232828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kumimoji="1" lang="zh-CN" altLang="en-US" dirty="0"/>
          </a:p>
        </p:txBody>
      </p:sp>
      <p:sp>
        <p:nvSpPr>
          <p:cNvPr id="2" name="标题 1"/>
          <p:cNvSpPr>
            <a:spLocks noGrp="1"/>
          </p:cNvSpPr>
          <p:nvPr>
            <p:ph type="title"/>
          </p:nvPr>
        </p:nvSpPr>
        <p:spPr>
          <a:xfrm>
            <a:off x="323529" y="2"/>
            <a:ext cx="7128197" cy="520095"/>
          </a:xfrm>
        </p:spPr>
        <p:txBody>
          <a:bodyPr>
            <a:normAutofit/>
          </a:bodyPr>
          <a:lstStyle>
            <a:lvl1pPr algn="l">
              <a:defRPr sz="2600" b="0" i="0">
                <a:latin typeface="微软雅黑"/>
                <a:ea typeface="微软雅黑"/>
                <a:cs typeface="微软雅黑"/>
              </a:defRPr>
            </a:lvl1pPr>
          </a:lstStyle>
          <a:p>
            <a:r>
              <a:rPr kumimoji="1" lang="zh-CN" altLang="en-US"/>
              <a:t>单击此处编辑母版标题样式</a:t>
            </a:r>
            <a:endParaRPr kumimoji="1" lang="zh-CN" altLang="en-US" dirty="0"/>
          </a:p>
        </p:txBody>
      </p:sp>
    </p:spTree>
    <p:extLst>
      <p:ext uri="{BB962C8B-B14F-4D97-AF65-F5344CB8AC3E}">
        <p14:creationId xmlns:p14="http://schemas.microsoft.com/office/powerpoint/2010/main" val="907223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F3E6C-74D6-4775-A126-F7AFCBCF252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9831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69"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771EA"/>
              </a:solidFill>
              <a:latin typeface="微软雅黑" panose="020B0503020204020204" pitchFamily="34" charset="-122"/>
            </a:endParaRPr>
          </a:p>
        </p:txBody>
      </p:sp>
      <p:sp>
        <p:nvSpPr>
          <p:cNvPr id="23"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chemeClr val="bg1"/>
                </a:solidFill>
                <a:latin typeface="Arial"/>
                <a:cs typeface="Arial"/>
              </a:rPr>
              <a:pPr algn="l">
                <a:spcBef>
                  <a:spcPct val="50000"/>
                </a:spcBef>
                <a:defRPr/>
              </a:pPr>
              <a:t>‹#›</a:t>
            </a:fld>
            <a:endParaRPr kumimoji="0" lang="en-US" altLang="zh-CN" sz="800" dirty="0">
              <a:solidFill>
                <a:schemeClr val="bg1"/>
              </a:solidFill>
              <a:latin typeface="Arial"/>
              <a:cs typeface="Arial"/>
            </a:endParaRPr>
          </a:p>
        </p:txBody>
      </p:sp>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17764" y="186030"/>
            <a:ext cx="1627200" cy="338458"/>
          </a:xfrm>
          <a:prstGeom prst="rect">
            <a:avLst/>
          </a:prstGeom>
        </p:spPr>
      </p:pic>
    </p:spTree>
    <p:extLst>
      <p:ext uri="{BB962C8B-B14F-4D97-AF65-F5344CB8AC3E}">
        <p14:creationId xmlns:p14="http://schemas.microsoft.com/office/powerpoint/2010/main" val="709373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69"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36491"/>
          <a:stretch/>
        </p:blipFill>
        <p:spPr>
          <a:xfrm>
            <a:off x="7219938" y="184371"/>
            <a:ext cx="1033413" cy="338458"/>
          </a:xfrm>
          <a:prstGeom prst="rect">
            <a:avLst/>
          </a:prstGeom>
        </p:spPr>
      </p:pic>
    </p:spTree>
    <p:extLst>
      <p:ext uri="{BB962C8B-B14F-4D97-AF65-F5344CB8AC3E}">
        <p14:creationId xmlns:p14="http://schemas.microsoft.com/office/powerpoint/2010/main" val="388740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8" indent="-119063">
              <a:defRPr sz="1200">
                <a:solidFill>
                  <a:schemeClr val="bg1"/>
                </a:solidFill>
                <a:latin typeface="Microsoft YaHei" charset="-122"/>
                <a:ea typeface="Microsoft YaHei" charset="-122"/>
                <a:cs typeface="Microsoft YaHei" charset="-122"/>
              </a:defRPr>
            </a:lvl2pPr>
            <a:lvl3pPr marL="368300" indent="-153988">
              <a:defRPr sz="1200">
                <a:solidFill>
                  <a:schemeClr val="bg1"/>
                </a:solidFill>
                <a:latin typeface="Microsoft YaHei" charset="-122"/>
                <a:ea typeface="Microsoft YaHei" charset="-122"/>
                <a:cs typeface="Microsoft YaHei" charset="-122"/>
              </a:defRPr>
            </a:lvl3pPr>
            <a:lvl4pPr marL="533400" indent="-123825">
              <a:tabLst/>
              <a:defRPr sz="1200">
                <a:solidFill>
                  <a:schemeClr val="bg1"/>
                </a:solidFill>
                <a:latin typeface="Microsoft YaHei" charset="-122"/>
                <a:ea typeface="Microsoft YaHei" charset="-122"/>
                <a:cs typeface="Microsoft YaHei" charset="-122"/>
              </a:defRPr>
            </a:lvl4pPr>
            <a:lvl5pPr marL="730250" indent="-160338">
              <a:defRPr sz="1200">
                <a:solidFill>
                  <a:schemeClr val="bg1"/>
                </a:solidFill>
                <a:latin typeface="Microsoft YaHei" charset="-122"/>
                <a:ea typeface="Microsoft YaHei" charset="-122"/>
                <a:cs typeface="Microsoft YaHei" charset="-122"/>
              </a:defRPr>
            </a:lvl5pPr>
          </a:lstStyle>
          <a:p>
            <a:pPr lvl="0"/>
            <a:r>
              <a:rPr lang="en-US" dirty="0"/>
              <a:t>1</a:t>
            </a:r>
            <a:r>
              <a:rPr lang="en-US" altLang="zh-CN" dirty="0"/>
              <a:t>2</a:t>
            </a:r>
            <a:r>
              <a:rPr lang="en-US" dirty="0"/>
              <a:t>pt 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69"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en-US" dirty="0"/>
              <a:t>1</a:t>
            </a:r>
            <a:r>
              <a:rPr lang="en-US" altLang="zh-CN" dirty="0"/>
              <a:t>2</a:t>
            </a:r>
            <a:r>
              <a:rPr lang="en-US" dirty="0"/>
              <a:t>pt 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4172152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en-US" dirty="0"/>
              <a:t>1</a:t>
            </a:r>
            <a:r>
              <a:rPr lang="en-US" altLang="zh-CN" dirty="0"/>
              <a:t>2</a:t>
            </a:r>
            <a:r>
              <a:rPr lang="en-US" dirty="0"/>
              <a:t>pt 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292620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771EA"/>
              </a:solidFill>
              <a:latin typeface="微软雅黑" panose="020B0503020204020204" pitchFamily="34" charset="-122"/>
            </a:endParaRPr>
          </a:p>
        </p:txBody>
      </p:sp>
      <p:sp>
        <p:nvSpPr>
          <p:cNvPr id="11"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chemeClr val="bg1"/>
                </a:solidFill>
                <a:latin typeface="Arial"/>
                <a:cs typeface="Arial"/>
              </a:rPr>
              <a:pPr algn="l">
                <a:spcBef>
                  <a:spcPct val="50000"/>
                </a:spcBef>
                <a:defRPr/>
              </a:pPr>
              <a:t>‹#›</a:t>
            </a:fld>
            <a:endParaRPr kumimoji="0" lang="en-US" altLang="zh-CN" sz="800" dirty="0">
              <a:solidFill>
                <a:schemeClr val="bg1"/>
              </a:solidFill>
              <a:latin typeface="Arial"/>
              <a:cs typeface="Arial"/>
            </a:endParaRPr>
          </a:p>
        </p:txBody>
      </p:sp>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en-US" dirty="0"/>
              <a:t>1</a:t>
            </a:r>
            <a:r>
              <a:rPr lang="en-US" altLang="zh-CN" dirty="0"/>
              <a:t>2</a:t>
            </a:r>
            <a:r>
              <a:rPr lang="en-US" dirty="0"/>
              <a:t>pt 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3324480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66"/>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a:t>49</a:t>
            </a:r>
            <a:r>
              <a:rPr lang="en-US" dirty="0"/>
              <a:t>pt – </a:t>
            </a:r>
            <a:br>
              <a:rPr lang="en-US" dirty="0"/>
            </a:br>
            <a:r>
              <a:rPr lang="en-US" dirty="0"/>
              <a:t>CONTENT, </a:t>
            </a:r>
            <a:br>
              <a:rPr lang="en-US" dirty="0"/>
            </a:br>
            <a:r>
              <a:rPr lang="en-US" dirty="0"/>
              <a:t>BULLET/DASH </a:t>
            </a:r>
            <a:r>
              <a:rPr lang="en-US" altLang="zh-CN" dirty="0"/>
              <a:t>49</a:t>
            </a:r>
            <a:r>
              <a:rPr lang="en-US" dirty="0"/>
              <a:t>pt</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125099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099"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099" y="1109366"/>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66"/>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00" y="1727542"/>
            <a:ext cx="4130675" cy="3023846"/>
          </a:xfrm>
        </p:spPr>
        <p:txBody>
          <a:bodyPr/>
          <a:lstStyle>
            <a:lvl1pPr>
              <a:spcBef>
                <a:spcPts val="1000"/>
              </a:spcBef>
              <a:defRPr sz="1600" baseline="0">
                <a:solidFill>
                  <a:schemeClr val="tx1"/>
                </a:solidFill>
              </a:defRPr>
            </a:lvl1pPr>
            <a:lvl2pPr marL="169863" indent="-115888">
              <a:defRPr sz="1600">
                <a:solidFill>
                  <a:schemeClr val="tx1"/>
                </a:solidFill>
              </a:defRPr>
            </a:lvl2pPr>
            <a:lvl3pPr marL="377825" indent="-163513">
              <a:defRPr sz="1500">
                <a:solidFill>
                  <a:schemeClr val="tx1"/>
                </a:solidFill>
              </a:defRPr>
            </a:lvl3pPr>
            <a:lvl4pPr marL="533400" indent="-123825">
              <a:tabLst/>
              <a:defRPr sz="1400">
                <a:solidFill>
                  <a:schemeClr val="tx1"/>
                </a:solidFill>
              </a:defRPr>
            </a:lvl4pPr>
            <a:lvl5pPr marL="723900" indent="-153988">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82" y="1727542"/>
            <a:ext cx="4130675" cy="3023846"/>
          </a:xfrm>
        </p:spPr>
        <p:txBody>
          <a:bodyPr/>
          <a:lstStyle>
            <a:lvl1pPr>
              <a:spcBef>
                <a:spcPts val="1000"/>
              </a:spcBef>
              <a:defRPr sz="1600" baseline="0">
                <a:solidFill>
                  <a:schemeClr val="tx1"/>
                </a:solidFill>
              </a:defRPr>
            </a:lvl1pPr>
            <a:lvl2pPr marL="169863" indent="-115888">
              <a:defRPr sz="1600">
                <a:solidFill>
                  <a:schemeClr val="tx1"/>
                </a:solidFill>
              </a:defRPr>
            </a:lvl2pPr>
            <a:lvl3pPr marL="377825" indent="-163513">
              <a:defRPr sz="1500">
                <a:solidFill>
                  <a:schemeClr val="tx1"/>
                </a:solidFill>
              </a:defRPr>
            </a:lvl3pPr>
            <a:lvl4pPr marL="533400" indent="-123825">
              <a:tabLst/>
              <a:defRPr sz="1400">
                <a:solidFill>
                  <a:schemeClr val="tx1"/>
                </a:solidFill>
              </a:defRPr>
            </a:lvl4pPr>
            <a:lvl5pPr marL="723900" indent="-153988">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471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userDrawn="1"/>
        </p:nvGrpSpPr>
        <p:grpSpPr>
          <a:xfrm>
            <a:off x="453872"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userDrawn="1"/>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微软雅黑" panose="020B0503020204020204" pitchFamily="34" charset="-122"/>
              </a:endParaRPr>
            </a:p>
          </p:txBody>
        </p:sp>
        <p:sp>
          <p:nvSpPr>
            <p:cNvPr id="44" name="TextBox 43"/>
            <p:cNvSpPr txBox="1"/>
            <p:nvPr userDrawn="1"/>
          </p:nvSpPr>
          <p:spPr>
            <a:xfrm>
              <a:off x="-1138755" y="0"/>
              <a:ext cx="407484" cy="461665"/>
            </a:xfrm>
            <a:prstGeom prst="rect">
              <a:avLst/>
            </a:prstGeom>
            <a:grpFill/>
          </p:spPr>
          <p:txBody>
            <a:bodyPr wrap="none" rtlCol="0">
              <a:spAutoFit/>
            </a:bodyPr>
            <a:lstStyle/>
            <a:p>
              <a:r>
                <a:rPr lang="en-US" sz="800" dirty="0">
                  <a:solidFill>
                    <a:schemeClr val="bg1"/>
                  </a:solidFill>
                  <a:latin typeface="微软雅黑" panose="020B0503020204020204" pitchFamily="34" charset="-122"/>
                </a:rPr>
                <a:t>R:</a:t>
              </a:r>
              <a:r>
                <a:rPr lang="en-US" altLang="zh-CN" sz="800" dirty="0">
                  <a:solidFill>
                    <a:schemeClr val="bg1"/>
                  </a:solidFill>
                  <a:latin typeface="微软雅黑" panose="020B0503020204020204" pitchFamily="34" charset="-122"/>
                </a:rPr>
                <a:t>36</a:t>
              </a:r>
              <a:endParaRPr lang="en-US" sz="800" dirty="0">
                <a:solidFill>
                  <a:schemeClr val="bg1"/>
                </a:solidFill>
                <a:latin typeface="微软雅黑" panose="020B0503020204020204" pitchFamily="34" charset="-122"/>
              </a:endParaRPr>
            </a:p>
            <a:p>
              <a:r>
                <a:rPr lang="en-US" sz="800" dirty="0">
                  <a:solidFill>
                    <a:schemeClr val="bg1"/>
                  </a:solidFill>
                  <a:latin typeface="微软雅黑" panose="020B0503020204020204" pitchFamily="34" charset="-122"/>
                </a:rPr>
                <a:t>G:</a:t>
              </a:r>
              <a:r>
                <a:rPr lang="en-US" altLang="zh-CN" sz="800" dirty="0">
                  <a:solidFill>
                    <a:schemeClr val="bg1"/>
                  </a:solidFill>
                  <a:latin typeface="微软雅黑" panose="020B0503020204020204" pitchFamily="34" charset="-122"/>
                </a:rPr>
                <a:t>33</a:t>
              </a:r>
              <a:endParaRPr lang="en-US" sz="800" dirty="0">
                <a:solidFill>
                  <a:schemeClr val="bg1"/>
                </a:solidFill>
                <a:latin typeface="微软雅黑" panose="020B0503020204020204" pitchFamily="34" charset="-122"/>
              </a:endParaRPr>
            </a:p>
            <a:p>
              <a:r>
                <a:rPr lang="en-US" sz="800" dirty="0">
                  <a:solidFill>
                    <a:schemeClr val="bg1"/>
                  </a:solidFill>
                  <a:latin typeface="微软雅黑" panose="020B0503020204020204" pitchFamily="34" charset="-122"/>
                </a:rPr>
                <a:t>B:</a:t>
              </a:r>
              <a:r>
                <a:rPr lang="en-US" altLang="zh-CN" sz="800" dirty="0">
                  <a:solidFill>
                    <a:schemeClr val="bg1"/>
                  </a:solidFill>
                  <a:latin typeface="微软雅黑" panose="020B0503020204020204" pitchFamily="34" charset="-122"/>
                </a:rPr>
                <a:t>9</a:t>
              </a:r>
              <a:r>
                <a:rPr lang="en-US" sz="800" dirty="0">
                  <a:solidFill>
                    <a:schemeClr val="bg1"/>
                  </a:solidFill>
                  <a:latin typeface="微软雅黑" panose="020B0503020204020204" pitchFamily="34" charset="-122"/>
                </a:rPr>
                <a:t>5</a:t>
              </a:r>
            </a:p>
          </p:txBody>
        </p:sp>
      </p:grpSp>
      <p:grpSp>
        <p:nvGrpSpPr>
          <p:cNvPr id="45" name="Group 44"/>
          <p:cNvGrpSpPr/>
          <p:nvPr userDrawn="1"/>
        </p:nvGrpSpPr>
        <p:grpSpPr>
          <a:xfrm>
            <a:off x="-1081337" y="659218"/>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微软雅黑" panose="020B0503020204020204" pitchFamily="34" charset="-122"/>
              </a:endParaRPr>
            </a:p>
          </p:txBody>
        </p:sp>
        <p:sp>
          <p:nvSpPr>
            <p:cNvPr id="47" name="TextBox 46"/>
            <p:cNvSpPr txBox="1"/>
            <p:nvPr userDrawn="1"/>
          </p:nvSpPr>
          <p:spPr>
            <a:xfrm>
              <a:off x="-1138755" y="0"/>
              <a:ext cx="468398" cy="461665"/>
            </a:xfrm>
            <a:prstGeom prst="rect">
              <a:avLst/>
            </a:prstGeom>
            <a:noFill/>
          </p:spPr>
          <p:txBody>
            <a:bodyPr wrap="none" rtlCol="0">
              <a:spAutoFit/>
            </a:bodyPr>
            <a:lstStyle/>
            <a:p>
              <a:r>
                <a:rPr lang="en-US" sz="800" dirty="0">
                  <a:solidFill>
                    <a:schemeClr val="bg1"/>
                  </a:solidFill>
                  <a:latin typeface="微软雅黑" panose="020B0503020204020204" pitchFamily="34" charset="-122"/>
                </a:rPr>
                <a:t>R:</a:t>
              </a:r>
              <a:r>
                <a:rPr lang="en-US" altLang="zh-CN" sz="800" dirty="0">
                  <a:solidFill>
                    <a:schemeClr val="bg1"/>
                  </a:solidFill>
                  <a:latin typeface="微软雅黑" panose="020B0503020204020204" pitchFamily="34" charset="-122"/>
                </a:rPr>
                <a:t>23</a:t>
              </a:r>
              <a:endParaRPr lang="en-US" sz="800" dirty="0">
                <a:solidFill>
                  <a:schemeClr val="bg1"/>
                </a:solidFill>
                <a:latin typeface="微软雅黑" panose="020B0503020204020204" pitchFamily="34" charset="-122"/>
              </a:endParaRPr>
            </a:p>
            <a:p>
              <a:r>
                <a:rPr lang="en-US" sz="800" dirty="0">
                  <a:solidFill>
                    <a:schemeClr val="bg1"/>
                  </a:solidFill>
                  <a:latin typeface="微软雅黑" panose="020B0503020204020204" pitchFamily="34" charset="-122"/>
                </a:rPr>
                <a:t>G:1</a:t>
              </a:r>
              <a:r>
                <a:rPr lang="en-US" altLang="zh-CN" sz="800" dirty="0">
                  <a:solidFill>
                    <a:schemeClr val="bg1"/>
                  </a:solidFill>
                  <a:latin typeface="微软雅黑" panose="020B0503020204020204" pitchFamily="34" charset="-122"/>
                </a:rPr>
                <a:t>36</a:t>
              </a:r>
              <a:endParaRPr lang="en-US" sz="800" dirty="0">
                <a:solidFill>
                  <a:schemeClr val="bg1"/>
                </a:solidFill>
                <a:latin typeface="微软雅黑" panose="020B0503020204020204" pitchFamily="34" charset="-122"/>
              </a:endParaRPr>
            </a:p>
            <a:p>
              <a:r>
                <a:rPr lang="en-US" sz="800" dirty="0">
                  <a:solidFill>
                    <a:schemeClr val="bg1"/>
                  </a:solidFill>
                  <a:latin typeface="微软雅黑" panose="020B0503020204020204" pitchFamily="34" charset="-122"/>
                </a:rPr>
                <a:t>B:</a:t>
              </a:r>
              <a:r>
                <a:rPr lang="en-US" altLang="zh-CN" sz="800" dirty="0">
                  <a:solidFill>
                    <a:schemeClr val="bg1"/>
                  </a:solidFill>
                  <a:latin typeface="微软雅黑" panose="020B0503020204020204" pitchFamily="34" charset="-122"/>
                </a:rPr>
                <a:t>238</a:t>
              </a:r>
              <a:endParaRPr lang="en-US" sz="800" dirty="0">
                <a:solidFill>
                  <a:schemeClr val="bg1"/>
                </a:solidFill>
                <a:latin typeface="微软雅黑" panose="020B0503020204020204" pitchFamily="34" charset="-122"/>
              </a:endParaRPr>
            </a:p>
          </p:txBody>
        </p:sp>
      </p:grpSp>
      <p:grpSp>
        <p:nvGrpSpPr>
          <p:cNvPr id="48" name="Group 47"/>
          <p:cNvGrpSpPr/>
          <p:nvPr userDrawn="1"/>
        </p:nvGrpSpPr>
        <p:grpSpPr>
          <a:xfrm>
            <a:off x="-1081337" y="1371655"/>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微软雅黑" panose="020B0503020204020204" pitchFamily="34" charset="-122"/>
              </a:endParaRPr>
            </a:p>
          </p:txBody>
        </p:sp>
        <p:sp>
          <p:nvSpPr>
            <p:cNvPr id="50" name="TextBox 49"/>
            <p:cNvSpPr txBox="1"/>
            <p:nvPr userDrawn="1"/>
          </p:nvSpPr>
          <p:spPr>
            <a:xfrm>
              <a:off x="-1138755" y="0"/>
              <a:ext cx="468398" cy="461665"/>
            </a:xfrm>
            <a:prstGeom prst="rect">
              <a:avLst/>
            </a:prstGeom>
            <a:noFill/>
          </p:spPr>
          <p:txBody>
            <a:bodyPr wrap="none" rtlCol="0">
              <a:spAutoFit/>
            </a:bodyPr>
            <a:lstStyle/>
            <a:p>
              <a:r>
                <a:rPr lang="en-US" sz="800" dirty="0">
                  <a:solidFill>
                    <a:schemeClr val="tx1"/>
                  </a:solidFill>
                  <a:latin typeface="微软雅黑" panose="020B0503020204020204" pitchFamily="34" charset="-122"/>
                </a:rPr>
                <a:t>R:</a:t>
              </a:r>
              <a:r>
                <a:rPr lang="en-US" altLang="zh-CN" sz="800" dirty="0">
                  <a:solidFill>
                    <a:schemeClr val="tx1"/>
                  </a:solidFill>
                  <a:latin typeface="微软雅黑" panose="020B0503020204020204" pitchFamily="34" charset="-122"/>
                </a:rPr>
                <a:t>35</a:t>
              </a:r>
              <a:endParaRPr lang="en-US" sz="800" dirty="0">
                <a:solidFill>
                  <a:schemeClr val="tx1"/>
                </a:solidFill>
                <a:latin typeface="微软雅黑" panose="020B0503020204020204" pitchFamily="34" charset="-122"/>
              </a:endParaRPr>
            </a:p>
            <a:p>
              <a:r>
                <a:rPr lang="en-US" sz="800" dirty="0">
                  <a:solidFill>
                    <a:schemeClr val="tx1"/>
                  </a:solidFill>
                  <a:latin typeface="微软雅黑" panose="020B0503020204020204" pitchFamily="34" charset="-122"/>
                </a:rPr>
                <a:t>G:2</a:t>
              </a:r>
              <a:r>
                <a:rPr lang="en-US" altLang="zh-CN" sz="800" dirty="0">
                  <a:solidFill>
                    <a:schemeClr val="tx1"/>
                  </a:solidFill>
                  <a:latin typeface="微软雅黑" panose="020B0503020204020204" pitchFamily="34" charset="-122"/>
                </a:rPr>
                <a:t>04</a:t>
              </a:r>
              <a:endParaRPr lang="en-US" sz="800" dirty="0">
                <a:solidFill>
                  <a:schemeClr val="tx1"/>
                </a:solidFill>
                <a:latin typeface="微软雅黑" panose="020B0503020204020204" pitchFamily="34" charset="-122"/>
              </a:endParaRPr>
            </a:p>
            <a:p>
              <a:r>
                <a:rPr lang="en-US" sz="800" dirty="0">
                  <a:solidFill>
                    <a:schemeClr val="tx1"/>
                  </a:solidFill>
                  <a:latin typeface="微软雅黑" panose="020B0503020204020204" pitchFamily="34" charset="-122"/>
                </a:rPr>
                <a:t>B:2</a:t>
              </a:r>
              <a:r>
                <a:rPr lang="en-US" altLang="zh-CN" sz="800" dirty="0">
                  <a:solidFill>
                    <a:schemeClr val="tx1"/>
                  </a:solidFill>
                  <a:latin typeface="微软雅黑" panose="020B0503020204020204" pitchFamily="34" charset="-122"/>
                </a:rPr>
                <a:t>52</a:t>
              </a:r>
              <a:endParaRPr lang="en-US" sz="800" dirty="0">
                <a:solidFill>
                  <a:schemeClr val="tx1"/>
                </a:solidFill>
                <a:latin typeface="微软雅黑" panose="020B0503020204020204" pitchFamily="34" charset="-122"/>
              </a:endParaRPr>
            </a:p>
          </p:txBody>
        </p:sp>
      </p:grpSp>
      <p:grpSp>
        <p:nvGrpSpPr>
          <p:cNvPr id="51" name="Group 50"/>
          <p:cNvGrpSpPr/>
          <p:nvPr userDrawn="1"/>
        </p:nvGrpSpPr>
        <p:grpSpPr>
          <a:xfrm>
            <a:off x="-1081337" y="2084092"/>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微软雅黑" panose="020B0503020204020204" pitchFamily="34" charset="-122"/>
              </a:endParaRPr>
            </a:p>
          </p:txBody>
        </p:sp>
        <p:sp>
          <p:nvSpPr>
            <p:cNvPr id="53" name="TextBox 52"/>
            <p:cNvSpPr txBox="1"/>
            <p:nvPr userDrawn="1"/>
          </p:nvSpPr>
          <p:spPr>
            <a:xfrm>
              <a:off x="-1138755" y="0"/>
              <a:ext cx="468398" cy="461665"/>
            </a:xfrm>
            <a:prstGeom prst="rect">
              <a:avLst/>
            </a:prstGeom>
            <a:noFill/>
          </p:spPr>
          <p:txBody>
            <a:bodyPr wrap="none" rtlCol="0">
              <a:spAutoFit/>
            </a:bodyPr>
            <a:lstStyle/>
            <a:p>
              <a:r>
                <a:rPr lang="en-US" sz="800" dirty="0">
                  <a:solidFill>
                    <a:schemeClr val="bg1"/>
                  </a:solidFill>
                  <a:latin typeface="微软雅黑" panose="020B0503020204020204" pitchFamily="34" charset="-122"/>
                </a:rPr>
                <a:t>R:</a:t>
              </a:r>
              <a:r>
                <a:rPr lang="en-US" altLang="zh-CN" sz="800" dirty="0">
                  <a:solidFill>
                    <a:schemeClr val="bg1"/>
                  </a:solidFill>
                  <a:latin typeface="微软雅黑" panose="020B0503020204020204" pitchFamily="34" charset="-122"/>
                </a:rPr>
                <a:t>33</a:t>
              </a:r>
              <a:endParaRPr lang="en-US" sz="800" dirty="0">
                <a:solidFill>
                  <a:schemeClr val="bg1"/>
                </a:solidFill>
                <a:latin typeface="微软雅黑" panose="020B0503020204020204" pitchFamily="34" charset="-122"/>
              </a:endParaRPr>
            </a:p>
            <a:p>
              <a:r>
                <a:rPr lang="en-US" sz="800" dirty="0">
                  <a:solidFill>
                    <a:schemeClr val="bg1"/>
                  </a:solidFill>
                  <a:latin typeface="微软雅黑" panose="020B0503020204020204" pitchFamily="34" charset="-122"/>
                </a:rPr>
                <a:t>G:</a:t>
              </a:r>
              <a:r>
                <a:rPr lang="en-US" altLang="zh-CN" sz="800" dirty="0">
                  <a:solidFill>
                    <a:schemeClr val="bg1"/>
                  </a:solidFill>
                  <a:latin typeface="微软雅黑" panose="020B0503020204020204" pitchFamily="34" charset="-122"/>
                </a:rPr>
                <a:t>200</a:t>
              </a:r>
              <a:endParaRPr lang="en-US" sz="800" dirty="0">
                <a:solidFill>
                  <a:schemeClr val="bg1"/>
                </a:solidFill>
                <a:latin typeface="微软雅黑" panose="020B0503020204020204" pitchFamily="34" charset="-122"/>
              </a:endParaRPr>
            </a:p>
            <a:p>
              <a:r>
                <a:rPr lang="en-US" sz="800" dirty="0">
                  <a:solidFill>
                    <a:schemeClr val="bg1"/>
                  </a:solidFill>
                  <a:latin typeface="微软雅黑" panose="020B0503020204020204" pitchFamily="34" charset="-122"/>
                </a:rPr>
                <a:t>B:</a:t>
              </a:r>
              <a:r>
                <a:rPr lang="en-US" altLang="zh-CN" sz="800" dirty="0">
                  <a:solidFill>
                    <a:schemeClr val="bg1"/>
                  </a:solidFill>
                  <a:latin typeface="微软雅黑" panose="020B0503020204020204" pitchFamily="34" charset="-122"/>
                </a:rPr>
                <a:t>200</a:t>
              </a:r>
              <a:endParaRPr lang="en-US" sz="800" dirty="0">
                <a:solidFill>
                  <a:schemeClr val="bg1"/>
                </a:solidFill>
                <a:latin typeface="微软雅黑" panose="020B0503020204020204" pitchFamily="34" charset="-122"/>
              </a:endParaRPr>
            </a:p>
          </p:txBody>
        </p:sp>
      </p:grpSp>
      <p:sp>
        <p:nvSpPr>
          <p:cNvPr id="59" name="TextBox 58"/>
          <p:cNvSpPr txBox="1"/>
          <p:nvPr userDrawn="1"/>
        </p:nvSpPr>
        <p:spPr>
          <a:xfrm>
            <a:off x="-1095448" y="3710098"/>
            <a:ext cx="646288" cy="415498"/>
          </a:xfrm>
          <a:prstGeom prst="rect">
            <a:avLst/>
          </a:prstGeom>
          <a:noFill/>
        </p:spPr>
        <p:txBody>
          <a:bodyPr wrap="square" rtlCol="0">
            <a:spAutoFit/>
          </a:bodyPr>
          <a:lstStyle/>
          <a:p>
            <a:r>
              <a:rPr lang="zh-CN" altLang="en-US" sz="700" dirty="0">
                <a:solidFill>
                  <a:schemeClr val="bg1"/>
                </a:solidFill>
                <a:latin typeface="微软雅黑" panose="020B0503020204020204" pitchFamily="34" charset="-122"/>
              </a:rPr>
              <a:t>中文字体：</a:t>
            </a:r>
            <a:endParaRPr lang="en-US" altLang="zh-CN" sz="700" dirty="0">
              <a:solidFill>
                <a:srgbClr val="1EA19F"/>
              </a:solidFill>
              <a:latin typeface="微软雅黑"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400" b="0" i="0" dirty="0">
                <a:solidFill>
                  <a:srgbClr val="FFFFFF"/>
                </a:solidFill>
                <a:latin typeface="Heiti SC Medium"/>
                <a:ea typeface="Heiti SC Medium"/>
                <a:cs typeface="Heiti SC Medium"/>
              </a:rPr>
              <a:t>黑体</a:t>
            </a:r>
            <a:endParaRPr lang="en-US" altLang="zh-CN" sz="1400" b="0" i="0" dirty="0">
              <a:solidFill>
                <a:srgbClr val="FFFFFF"/>
              </a:solidFill>
              <a:latin typeface="Heiti SC Medium"/>
              <a:ea typeface="Heiti SC Medium"/>
              <a:cs typeface="Heiti SC Medium"/>
            </a:endParaRPr>
          </a:p>
        </p:txBody>
      </p:sp>
      <p:grpSp>
        <p:nvGrpSpPr>
          <p:cNvPr id="60" name="Group 59"/>
          <p:cNvGrpSpPr/>
          <p:nvPr userDrawn="1"/>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微软雅黑" panose="020B0503020204020204" pitchFamily="34" charset="-122"/>
              </a:endParaRPr>
            </a:p>
          </p:txBody>
        </p:sp>
        <p:sp>
          <p:nvSpPr>
            <p:cNvPr id="62" name="TextBox 61"/>
            <p:cNvSpPr txBox="1"/>
            <p:nvPr userDrawn="1"/>
          </p:nvSpPr>
          <p:spPr>
            <a:xfrm>
              <a:off x="-1138755" y="0"/>
              <a:ext cx="468398" cy="461665"/>
            </a:xfrm>
            <a:prstGeom prst="rect">
              <a:avLst/>
            </a:prstGeom>
            <a:noFill/>
          </p:spPr>
          <p:txBody>
            <a:bodyPr wrap="none" rtlCol="0">
              <a:spAutoFit/>
            </a:bodyPr>
            <a:lstStyle/>
            <a:p>
              <a:r>
                <a:rPr lang="en-US" sz="800" dirty="0">
                  <a:solidFill>
                    <a:schemeClr val="bg1"/>
                  </a:solidFill>
                  <a:latin typeface="微软雅黑" panose="020B0503020204020204" pitchFamily="34" charset="-122"/>
                </a:rPr>
                <a:t>R:</a:t>
              </a:r>
              <a:r>
                <a:rPr lang="zh-CN" altLang="zh-CN" sz="800" dirty="0">
                  <a:solidFill>
                    <a:schemeClr val="bg1"/>
                  </a:solidFill>
                  <a:latin typeface="微软雅黑" panose="020B0503020204020204" pitchFamily="34" charset="-122"/>
                </a:rPr>
                <a:t>1</a:t>
              </a:r>
              <a:r>
                <a:rPr lang="en-US" altLang="zh-CN" sz="800" dirty="0">
                  <a:solidFill>
                    <a:schemeClr val="bg1"/>
                  </a:solidFill>
                  <a:latin typeface="微软雅黑" panose="020B0503020204020204" pitchFamily="34" charset="-122"/>
                </a:rPr>
                <a:t>76</a:t>
              </a:r>
              <a:endParaRPr lang="en-US" sz="800" dirty="0">
                <a:solidFill>
                  <a:schemeClr val="bg1"/>
                </a:solidFill>
                <a:latin typeface="微软雅黑" panose="020B0503020204020204" pitchFamily="34" charset="-122"/>
              </a:endParaRPr>
            </a:p>
            <a:p>
              <a:r>
                <a:rPr lang="en-US" sz="800" dirty="0">
                  <a:solidFill>
                    <a:schemeClr val="bg1"/>
                  </a:solidFill>
                  <a:latin typeface="微软雅黑" panose="020B0503020204020204" pitchFamily="34" charset="-122"/>
                </a:rPr>
                <a:t>G:</a:t>
              </a:r>
              <a:r>
                <a:rPr lang="zh-CN" altLang="zh-CN" sz="800" dirty="0">
                  <a:solidFill>
                    <a:schemeClr val="bg1"/>
                  </a:solidFill>
                  <a:latin typeface="微软雅黑" panose="020B0503020204020204" pitchFamily="34" charset="-122"/>
                </a:rPr>
                <a:t>1</a:t>
              </a:r>
              <a:r>
                <a:rPr lang="en-US" altLang="zh-CN" sz="800" dirty="0">
                  <a:solidFill>
                    <a:schemeClr val="bg1"/>
                  </a:solidFill>
                  <a:latin typeface="微软雅黑" panose="020B0503020204020204" pitchFamily="34" charset="-122"/>
                </a:rPr>
                <a:t>15</a:t>
              </a:r>
              <a:endParaRPr lang="en-US" sz="800" dirty="0">
                <a:solidFill>
                  <a:schemeClr val="bg1"/>
                </a:solidFill>
                <a:latin typeface="微软雅黑" panose="020B0503020204020204" pitchFamily="34" charset="-122"/>
              </a:endParaRPr>
            </a:p>
            <a:p>
              <a:r>
                <a:rPr lang="en-US" sz="800" dirty="0">
                  <a:solidFill>
                    <a:schemeClr val="bg1"/>
                  </a:solidFill>
                  <a:latin typeface="微软雅黑" panose="020B0503020204020204" pitchFamily="34" charset="-122"/>
                </a:rPr>
                <a:t>B:</a:t>
              </a:r>
              <a:r>
                <a:rPr lang="zh-CN" altLang="zh-CN" sz="800" dirty="0">
                  <a:solidFill>
                    <a:schemeClr val="bg1"/>
                  </a:solidFill>
                  <a:latin typeface="微软雅黑" panose="020B0503020204020204" pitchFamily="34" charset="-122"/>
                </a:rPr>
                <a:t>2</a:t>
              </a:r>
              <a:r>
                <a:rPr lang="en-US" altLang="zh-CN" sz="800" dirty="0">
                  <a:solidFill>
                    <a:schemeClr val="bg1"/>
                  </a:solidFill>
                  <a:latin typeface="微软雅黑" panose="020B0503020204020204" pitchFamily="34" charset="-122"/>
                </a:rPr>
                <a:t>52</a:t>
              </a:r>
              <a:endParaRPr lang="en-US" sz="800" dirty="0">
                <a:solidFill>
                  <a:schemeClr val="bg1"/>
                </a:solidFill>
                <a:latin typeface="微软雅黑" panose="020B0503020204020204" pitchFamily="34" charset="-122"/>
              </a:endParaRPr>
            </a:p>
          </p:txBody>
        </p:sp>
      </p:grpSp>
      <p:sp>
        <p:nvSpPr>
          <p:cNvPr id="63" name="Rectangle 62"/>
          <p:cNvSpPr/>
          <p:nvPr userDrawn="1"/>
        </p:nvSpPr>
        <p:spPr>
          <a:xfrm>
            <a:off x="-1095448" y="4158940"/>
            <a:ext cx="770893" cy="446276"/>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a:solidFill>
                  <a:schemeClr val="bg1"/>
                </a:solidFill>
                <a:latin typeface="微软雅黑" panose="020B0503020204020204" pitchFamily="34" charset="-122"/>
              </a:rPr>
              <a:t>英文字体：</a:t>
            </a:r>
            <a:endParaRPr lang="en-US" altLang="zh-CN" sz="700" b="1" i="0" dirty="0">
              <a:solidFill>
                <a:srgbClr val="FFFFFF"/>
              </a:solidFill>
              <a:latin typeface="Arial"/>
              <a:cs typeface="Arial"/>
            </a:endParaRPr>
          </a:p>
          <a:p>
            <a:r>
              <a:rPr lang="en-US" altLang="zh-CN" sz="1600" b="1" i="0" dirty="0">
                <a:solidFill>
                  <a:srgbClr val="FFFFFF"/>
                </a:solidFill>
                <a:latin typeface="Arial"/>
                <a:cs typeface="Arial"/>
              </a:rPr>
              <a:t>Arial</a:t>
            </a:r>
          </a:p>
        </p:txBody>
      </p:sp>
      <p:grpSp>
        <p:nvGrpSpPr>
          <p:cNvPr id="76" name="Group 75"/>
          <p:cNvGrpSpPr/>
          <p:nvPr userDrawn="1"/>
        </p:nvGrpSpPr>
        <p:grpSpPr>
          <a:xfrm>
            <a:off x="-201085"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9196915"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a:t>
            </a:r>
            <a:r>
              <a:rPr lang="it-IT" dirty="0" err="1"/>
              <a:t>title</a:t>
            </a:r>
            <a:r>
              <a:rPr lang="it-IT" dirty="0"/>
              <a:t> style</a:t>
            </a:r>
            <a:endParaRPr lang="en-US" dirty="0"/>
          </a:p>
        </p:txBody>
      </p:sp>
      <p:sp>
        <p:nvSpPr>
          <p:cNvPr id="56" name="Rectangle 3"/>
          <p:cNvSpPr>
            <a:spLocks noGrp="1" noChangeArrowheads="1"/>
          </p:cNvSpPr>
          <p:nvPr>
            <p:ph type="body" idx="1"/>
          </p:nvPr>
        </p:nvSpPr>
        <p:spPr bwMode="auto">
          <a:xfrm>
            <a:off x="453872" y="1082837"/>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text </a:t>
            </a:r>
            <a:r>
              <a:rPr lang="it-IT" dirty="0" err="1"/>
              <a:t>styles</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en-US" dirty="0"/>
          </a:p>
        </p:txBody>
      </p:sp>
      <p:sp>
        <p:nvSpPr>
          <p:cNvPr id="66" name="Text Box 5"/>
          <p:cNvSpPr txBox="1">
            <a:spLocks noChangeArrowheads="1"/>
          </p:cNvSpPr>
          <p:nvPr userDrawn="1"/>
        </p:nvSpPr>
        <p:spPr bwMode="auto">
          <a:xfrm>
            <a:off x="453872" y="4926457"/>
            <a:ext cx="2301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rgbClr val="1A154C"/>
                </a:solidFill>
                <a:latin typeface="Arial"/>
                <a:cs typeface="Arial"/>
              </a:rPr>
              <a:pPr algn="l">
                <a:spcBef>
                  <a:spcPct val="50000"/>
                </a:spcBef>
                <a:defRPr/>
              </a:pPr>
              <a:t>‹#›</a:t>
            </a:fld>
            <a:endParaRPr kumimoji="0" lang="en-US" altLang="zh-CN" sz="800" dirty="0">
              <a:solidFill>
                <a:srgbClr val="1A154C"/>
              </a:solidFill>
              <a:latin typeface="Arial"/>
              <a:cs typeface="Arial"/>
            </a:endParaRP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9" r:id="rId1"/>
    <p:sldLayoutId id="2147493476" r:id="rId2"/>
    <p:sldLayoutId id="2147493475" r:id="rId3"/>
    <p:sldLayoutId id="2147493460" r:id="rId4"/>
    <p:sldLayoutId id="2147493468" r:id="rId5"/>
    <p:sldLayoutId id="2147493469" r:id="rId6"/>
    <p:sldLayoutId id="2147493472" r:id="rId7"/>
    <p:sldLayoutId id="2147493477" r:id="rId8"/>
    <p:sldLayoutId id="2147493461" r:id="rId9"/>
    <p:sldLayoutId id="2147493473" r:id="rId10"/>
    <p:sldLayoutId id="2147493463" r:id="rId11"/>
    <p:sldLayoutId id="2147493465" r:id="rId12"/>
    <p:sldLayoutId id="2147493478" r:id="rId13"/>
    <p:sldLayoutId id="2147493471" r:id="rId14"/>
    <p:sldLayoutId id="2147493479" r:id="rId15"/>
    <p:sldLayoutId id="2147493480" r:id="rId16"/>
  </p:sldLayoutIdLst>
  <p:txStyles>
    <p:titleStyle>
      <a:lvl1pPr algn="l" defTabSz="457200"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200" rtl="0" eaLnBrk="1" latinLnBrk="0" hangingPunct="1">
        <a:spcBef>
          <a:spcPct val="20000"/>
        </a:spcBef>
        <a:buFont typeface="Arial"/>
        <a:buNone/>
        <a:defRPr sz="16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gif"/><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themeOverride" Target="../theme/themeOverride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5.xml"/><Relationship Id="rId1" Type="http://schemas.openxmlformats.org/officeDocument/2006/relationships/themeOverride" Target="../theme/themeOverride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2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6.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629" y="1439560"/>
            <a:ext cx="4457243" cy="3181163"/>
          </a:xfrm>
          <a:prstGeom prst="rect">
            <a:avLst/>
          </a:prstGeom>
        </p:spPr>
      </p:pic>
      <p:pic>
        <p:nvPicPr>
          <p:cNvPr id="5" name="Picture 4" descr="171102_interbrand_kingdee_visual-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0" y="-12472"/>
            <a:ext cx="9180000" cy="516967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596" y="91566"/>
            <a:ext cx="1885004" cy="1059984"/>
          </a:xfrm>
          <a:prstGeom prst="rect">
            <a:avLst/>
          </a:prstGeom>
        </p:spPr>
      </p:pic>
      <p:sp>
        <p:nvSpPr>
          <p:cNvPr id="8" name="Text Placeholder 4"/>
          <p:cNvSpPr txBox="1">
            <a:spLocks/>
          </p:cNvSpPr>
          <p:nvPr/>
        </p:nvSpPr>
        <p:spPr bwMode="auto">
          <a:xfrm>
            <a:off x="856193" y="2915704"/>
            <a:ext cx="3890734" cy="55753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400" dirty="0"/>
              <a:t>移动应用开发部</a:t>
            </a:r>
            <a:endParaRPr lang="en-US" altLang="zh-CN" sz="1400" dirty="0"/>
          </a:p>
        </p:txBody>
      </p:sp>
      <p:sp>
        <p:nvSpPr>
          <p:cNvPr id="9" name="Rectangle 37"/>
          <p:cNvSpPr/>
          <p:nvPr/>
        </p:nvSpPr>
        <p:spPr bwMode="auto">
          <a:xfrm>
            <a:off x="856193" y="4741878"/>
            <a:ext cx="2875380" cy="304800"/>
          </a:xfrm>
          <a:prstGeom prst="rect">
            <a:avLst/>
          </a:prstGeom>
          <a:noFill/>
          <a:ln>
            <a:noFill/>
          </a:ln>
        </p:spPr>
        <p:txBody>
          <a:bodyPr lIns="0" tIns="0" rIns="0" bIns="0" anchor="ctr"/>
          <a:lstStyle/>
          <a:p>
            <a:pPr algn="l"/>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alpha val="50000"/>
                  </a:schemeClr>
                </a:solidFill>
                <a:latin typeface="微软雅黑" pitchFamily="34" charset="-122"/>
                <a:ea typeface="微软雅黑" pitchFamily="34" charset="-122"/>
                <a:cs typeface="微软雅黑"/>
                <a:sym typeface="Helvetica Neue" charset="0"/>
              </a:rPr>
              <a:t>©1993-2019 </a:t>
            </a:r>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sp>
        <p:nvSpPr>
          <p:cNvPr id="10" name="Text Box 2"/>
          <p:cNvSpPr txBox="1">
            <a:spLocks noChangeArrowheads="1"/>
          </p:cNvSpPr>
          <p:nvPr/>
        </p:nvSpPr>
        <p:spPr bwMode="auto">
          <a:xfrm>
            <a:off x="7270055" y="4778118"/>
            <a:ext cx="1622425" cy="250031"/>
          </a:xfrm>
          <a:prstGeom prst="rect">
            <a:avLst/>
          </a:prstGeom>
          <a:noFill/>
          <a:ln>
            <a:noFill/>
          </a:ln>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en-US" altLang="zh-CN" sz="700" dirty="0">
                <a:solidFill>
                  <a:schemeClr val="bg1">
                    <a:alpha val="50000"/>
                  </a:schemeClr>
                </a:solidFill>
                <a:latin typeface="微软雅黑" pitchFamily="34" charset="-122"/>
                <a:ea typeface="微软雅黑" pitchFamily="34" charset="-122"/>
              </a:rPr>
              <a:t>①</a:t>
            </a:r>
            <a:r>
              <a:rPr kumimoji="0" lang="zh-CN" altLang="en-US" sz="700" dirty="0">
                <a:solidFill>
                  <a:schemeClr val="bg1">
                    <a:alpha val="50000"/>
                  </a:schemeClr>
                </a:solidFill>
                <a:latin typeface="微软雅黑" pitchFamily="34" charset="-122"/>
                <a:ea typeface="微软雅黑" pitchFamily="34" charset="-122"/>
              </a:rPr>
              <a:t> 绝密信息 严禁泄露</a:t>
            </a:r>
          </a:p>
        </p:txBody>
      </p:sp>
      <p:sp>
        <p:nvSpPr>
          <p:cNvPr id="11" name="Oval 1"/>
          <p:cNvSpPr>
            <a:spLocks noChangeAspect="1"/>
          </p:cNvSpPr>
          <p:nvPr/>
        </p:nvSpPr>
        <p:spPr>
          <a:xfrm>
            <a:off x="5013910" y="1975425"/>
            <a:ext cx="360000" cy="360000"/>
          </a:xfrm>
          <a:prstGeom prst="ellipse">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12" name="Oval 17"/>
          <p:cNvSpPr>
            <a:spLocks noChangeAspect="1"/>
          </p:cNvSpPr>
          <p:nvPr/>
        </p:nvSpPr>
        <p:spPr>
          <a:xfrm>
            <a:off x="7368695" y="3008144"/>
            <a:ext cx="862272" cy="862272"/>
          </a:xfrm>
          <a:prstGeom prst="ellipse">
            <a:avLst/>
          </a:prstGeom>
          <a:solidFill>
            <a:srgbClr val="1771E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13" name="Title 1"/>
          <p:cNvSpPr txBox="1">
            <a:spLocks/>
          </p:cNvSpPr>
          <p:nvPr/>
        </p:nvSpPr>
        <p:spPr bwMode="auto">
          <a:xfrm>
            <a:off x="856193" y="1420171"/>
            <a:ext cx="4517717"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2500"/>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a:t>金蝶云星空 </a:t>
            </a:r>
            <a:r>
              <a:rPr lang="en-US" altLang="zh-CN" dirty="0"/>
              <a:t>V7.3</a:t>
            </a:r>
            <a:r>
              <a:rPr lang="zh-CN" altLang="en-US" dirty="0"/>
              <a:t>产品培训</a:t>
            </a:r>
            <a:br>
              <a:rPr lang="zh-CN" altLang="en-US" dirty="0"/>
            </a:br>
            <a:r>
              <a:rPr lang="en-US" altLang="zh-CN" dirty="0"/>
              <a:t>-- </a:t>
            </a:r>
            <a:r>
              <a:rPr lang="zh-CN" altLang="en-US" b="0" dirty="0"/>
              <a:t>掌上报销</a:t>
            </a:r>
            <a:endParaRPr lang="en-US" dirty="0"/>
          </a:p>
        </p:txBody>
      </p:sp>
      <p:grpSp>
        <p:nvGrpSpPr>
          <p:cNvPr id="19" name="Group 18"/>
          <p:cNvGrpSpPr/>
          <p:nvPr/>
        </p:nvGrpSpPr>
        <p:grpSpPr>
          <a:xfrm>
            <a:off x="9425985" y="1746123"/>
            <a:ext cx="1354671" cy="589302"/>
            <a:chOff x="9891888" y="701477"/>
            <a:chExt cx="1989130" cy="688613"/>
          </a:xfrm>
        </p:grpSpPr>
        <p:sp>
          <p:nvSpPr>
            <p:cNvPr id="20" name="Rounded Rectangular Callout 19"/>
            <p:cNvSpPr/>
            <p:nvPr userDrawn="1"/>
          </p:nvSpPr>
          <p:spPr>
            <a:xfrm>
              <a:off x="9891888" y="701477"/>
              <a:ext cx="1989130" cy="688613"/>
            </a:xfrm>
            <a:prstGeom prst="wedgeRoundRectCallout">
              <a:avLst>
                <a:gd name="adj1" fmla="val -46720"/>
                <a:gd name="adj2" fmla="val 97979"/>
                <a:gd name="adj3" fmla="val 16667"/>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微软雅黑" panose="020B0503020204020204" pitchFamily="34" charset="-122"/>
              </a:endParaRPr>
            </a:p>
          </p:txBody>
        </p:sp>
        <p:sp>
          <p:nvSpPr>
            <p:cNvPr id="21" name="TextBox 22"/>
            <p:cNvSpPr txBox="1"/>
            <p:nvPr userDrawn="1"/>
          </p:nvSpPr>
          <p:spPr>
            <a:xfrm>
              <a:off x="9962442" y="728577"/>
              <a:ext cx="1793508" cy="647359"/>
            </a:xfrm>
            <a:prstGeom prst="rect">
              <a:avLst/>
            </a:prstGeom>
            <a:noFill/>
          </p:spPr>
          <p:txBody>
            <a:bodyPr wrap="square" rtlCol="0">
              <a:spAutoFit/>
            </a:bodyPr>
            <a:lstStyle/>
            <a:p>
              <a:r>
                <a:rPr lang="zh-CN" altLang="en-US" sz="1000" dirty="0">
                  <a:solidFill>
                    <a:schemeClr val="bg1"/>
                  </a:solidFill>
                  <a:latin typeface="Microsoft YaHei" charset="-122"/>
                  <a:ea typeface="Microsoft YaHei" charset="-122"/>
                  <a:cs typeface="Microsoft YaHei" charset="-122"/>
                </a:rPr>
                <a:t>云朵中的图片可在最底层进行替换。</a:t>
              </a:r>
              <a:endParaRPr lang="en-US" altLang="zh-CN" sz="1000" dirty="0">
                <a:solidFill>
                  <a:schemeClr val="bg1"/>
                </a:solidFill>
                <a:latin typeface="Microsoft YaHei" charset="-122"/>
                <a:ea typeface="Microsoft YaHei" charset="-122"/>
                <a:cs typeface="Microsoft YaHei" charset="-122"/>
              </a:endParaRPr>
            </a:p>
            <a:p>
              <a:r>
                <a:rPr lang="zh-CN" altLang="en-US" sz="1000" dirty="0">
                  <a:solidFill>
                    <a:schemeClr val="bg1"/>
                  </a:solidFill>
                  <a:latin typeface="Microsoft YaHei" charset="-122"/>
                  <a:ea typeface="Microsoft YaHei" charset="-122"/>
                  <a:cs typeface="Microsoft YaHei" charset="-122"/>
                </a:rPr>
                <a:t>注：图片仅做示意</a:t>
              </a:r>
              <a:endParaRPr lang="en-US" sz="1000"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85065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1C44A-C9F7-49CC-A382-9B11FC11B0B1}"/>
              </a:ext>
            </a:extLst>
          </p:cNvPr>
          <p:cNvSpPr>
            <a:spLocks noGrp="1"/>
          </p:cNvSpPr>
          <p:nvPr>
            <p:ph type="title"/>
          </p:nvPr>
        </p:nvSpPr>
        <p:spPr/>
        <p:txBody>
          <a:bodyPr/>
          <a:lstStyle/>
          <a:p>
            <a:r>
              <a:rPr lang="zh-CN" altLang="en-US" b="1" dirty="0">
                <a:solidFill>
                  <a:srgbClr val="1771EA"/>
                </a:solidFill>
              </a:rPr>
              <a:t>新增申请和报销</a:t>
            </a:r>
          </a:p>
        </p:txBody>
      </p:sp>
      <p:sp>
        <p:nvSpPr>
          <p:cNvPr id="3" name="矩形 2">
            <a:extLst>
              <a:ext uri="{FF2B5EF4-FFF2-40B4-BE49-F238E27FC236}">
                <a16:creationId xmlns:a16="http://schemas.microsoft.com/office/drawing/2014/main" id="{C3A51699-602F-4E6D-AAE9-06216615A58F}"/>
              </a:ext>
            </a:extLst>
          </p:cNvPr>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4" name="矩形 3">
            <a:extLst>
              <a:ext uri="{FF2B5EF4-FFF2-40B4-BE49-F238E27FC236}">
                <a16:creationId xmlns:a16="http://schemas.microsoft.com/office/drawing/2014/main" id="{80F1D9C2-7B98-44F5-B9F2-BBAC451DA672}"/>
              </a:ext>
            </a:extLst>
          </p:cNvPr>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5" name="TextBox 23">
            <a:extLst>
              <a:ext uri="{FF2B5EF4-FFF2-40B4-BE49-F238E27FC236}">
                <a16:creationId xmlns:a16="http://schemas.microsoft.com/office/drawing/2014/main" id="{AC43A7EF-5352-470F-BB26-7DF2E0257D5D}"/>
              </a:ext>
            </a:extLst>
          </p:cNvPr>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应用介绍</a:t>
            </a:r>
          </a:p>
        </p:txBody>
      </p:sp>
      <p:sp>
        <p:nvSpPr>
          <p:cNvPr id="6" name="TextBox 24">
            <a:extLst>
              <a:ext uri="{FF2B5EF4-FFF2-40B4-BE49-F238E27FC236}">
                <a16:creationId xmlns:a16="http://schemas.microsoft.com/office/drawing/2014/main" id="{0280FA76-9BB2-4CBB-BF72-BED7587771D0}"/>
              </a:ext>
            </a:extLst>
          </p:cNvPr>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7" name="TextBox 17">
            <a:extLst>
              <a:ext uri="{FF2B5EF4-FFF2-40B4-BE49-F238E27FC236}">
                <a16:creationId xmlns:a16="http://schemas.microsoft.com/office/drawing/2014/main" id="{C395968E-0993-4632-9EE4-A04BEBC2D546}"/>
              </a:ext>
            </a:extLst>
          </p:cNvPr>
          <p:cNvSpPr txBox="1">
            <a:spLocks noChangeArrowheads="1"/>
          </p:cNvSpPr>
          <p:nvPr/>
        </p:nvSpPr>
        <p:spPr bwMode="auto">
          <a:xfrm>
            <a:off x="205593" y="996542"/>
            <a:ext cx="2643236" cy="959943"/>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按单据新增的权限显示费用申请单、出差申请单、费用报销单、差旅费报销单的单据类型。</a:t>
            </a:r>
            <a:endParaRPr lang="en-US" altLang="zh-CN" sz="1200" dirty="0">
              <a:solidFill>
                <a:srgbClr val="000000"/>
              </a:solidFill>
              <a:latin typeface="微软雅黑" pitchFamily="34" charset="-122"/>
              <a:ea typeface="微软雅黑" pitchFamily="34" charset="-122"/>
            </a:endParaRPr>
          </a:p>
          <a:p>
            <a:pPr defTabSz="914400" eaLnBrk="0" fontAlgn="base" hangingPunct="0">
              <a:lnSpc>
                <a:spcPct val="120000"/>
              </a:lnSpc>
              <a:spcBef>
                <a:spcPct val="0"/>
              </a:spcBef>
              <a:spcAft>
                <a:spcPct val="0"/>
              </a:spcAft>
              <a:buClr>
                <a:srgbClr val="00B0F0"/>
              </a:buClr>
              <a:defRPr/>
            </a:pPr>
            <a:endParaRPr lang="zh-CN" altLang="en-US" sz="1200" dirty="0">
              <a:solidFill>
                <a:srgbClr val="000000"/>
              </a:solidFill>
              <a:latin typeface="微软雅黑" pitchFamily="34" charset="-122"/>
              <a:ea typeface="微软雅黑" pitchFamily="34" charset="-122"/>
            </a:endParaRPr>
          </a:p>
        </p:txBody>
      </p:sp>
      <p:sp>
        <p:nvSpPr>
          <p:cNvPr id="8" name="TextBox 18">
            <a:extLst>
              <a:ext uri="{FF2B5EF4-FFF2-40B4-BE49-F238E27FC236}">
                <a16:creationId xmlns:a16="http://schemas.microsoft.com/office/drawing/2014/main" id="{F62A50B4-FA9F-4EF5-954F-FF38A0FE280C}"/>
              </a:ext>
            </a:extLst>
          </p:cNvPr>
          <p:cNvSpPr txBox="1">
            <a:spLocks noChangeArrowheads="1"/>
          </p:cNvSpPr>
          <p:nvPr/>
        </p:nvSpPr>
        <p:spPr bwMode="auto">
          <a:xfrm>
            <a:off x="277061" y="3078438"/>
            <a:ext cx="2713789" cy="1846339"/>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企业精细化费用管理，不同角色允许申请和报销不同的费用。</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如差旅报销和出差申请不在金蝶云星空中报销的，可以不授权出差申请单和差旅费报销单的新增权限。</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如果只在金蝶云星空中做报销，不做申请和借款，可以不授权费用申请和出差申请单的新增权限。</a:t>
            </a:r>
            <a:endParaRPr lang="en-US" altLang="zh-CN" sz="1200" dirty="0">
              <a:solidFill>
                <a:srgbClr val="000000"/>
              </a:solidFill>
              <a:latin typeface="微软雅黑" pitchFamily="34" charset="-122"/>
              <a:ea typeface="微软雅黑" pitchFamily="34" charset="-122"/>
            </a:endParaRPr>
          </a:p>
        </p:txBody>
      </p:sp>
      <p:pic>
        <p:nvPicPr>
          <p:cNvPr id="9" name="图片 8">
            <a:extLst>
              <a:ext uri="{FF2B5EF4-FFF2-40B4-BE49-F238E27FC236}">
                <a16:creationId xmlns:a16="http://schemas.microsoft.com/office/drawing/2014/main" id="{0CDC24E7-D046-46E2-8379-1866E9417C3C}"/>
              </a:ext>
            </a:extLst>
          </p:cNvPr>
          <p:cNvPicPr>
            <a:picLocks noChangeAspect="1"/>
          </p:cNvPicPr>
          <p:nvPr/>
        </p:nvPicPr>
        <p:blipFill>
          <a:blip r:embed="rId3"/>
          <a:stretch>
            <a:fillRect/>
          </a:stretch>
        </p:blipFill>
        <p:spPr>
          <a:xfrm>
            <a:off x="3391586" y="901470"/>
            <a:ext cx="1830228" cy="3178818"/>
          </a:xfrm>
          <a:prstGeom prst="rect">
            <a:avLst/>
          </a:prstGeom>
          <a:effectLst>
            <a:outerShdw blurRad="50800" dist="38100" dir="5400000" algn="t" rotWithShape="0">
              <a:prstClr val="black">
                <a:alpha val="40000"/>
              </a:prstClr>
            </a:outerShdw>
          </a:effectLst>
        </p:spPr>
      </p:pic>
      <p:pic>
        <p:nvPicPr>
          <p:cNvPr id="11" name="图片 10">
            <a:extLst>
              <a:ext uri="{FF2B5EF4-FFF2-40B4-BE49-F238E27FC236}">
                <a16:creationId xmlns:a16="http://schemas.microsoft.com/office/drawing/2014/main" id="{21BBAE8A-F37E-4E42-B363-5CFCD822405F}"/>
              </a:ext>
            </a:extLst>
          </p:cNvPr>
          <p:cNvPicPr>
            <a:picLocks noChangeAspect="1"/>
          </p:cNvPicPr>
          <p:nvPr/>
        </p:nvPicPr>
        <p:blipFill>
          <a:blip r:embed="rId4"/>
          <a:stretch>
            <a:fillRect/>
          </a:stretch>
        </p:blipFill>
        <p:spPr>
          <a:xfrm>
            <a:off x="5348919" y="901470"/>
            <a:ext cx="3570492" cy="1336968"/>
          </a:xfrm>
          <a:prstGeom prst="rect">
            <a:avLst/>
          </a:prstGeom>
        </p:spPr>
      </p:pic>
      <p:sp>
        <p:nvSpPr>
          <p:cNvPr id="17" name="对话气泡: 矩形 16">
            <a:extLst>
              <a:ext uri="{FF2B5EF4-FFF2-40B4-BE49-F238E27FC236}">
                <a16:creationId xmlns:a16="http://schemas.microsoft.com/office/drawing/2014/main" id="{123EA8C2-0647-40EA-8DD1-826A3D5D5CA4}"/>
              </a:ext>
            </a:extLst>
          </p:cNvPr>
          <p:cNvSpPr/>
          <p:nvPr/>
        </p:nvSpPr>
        <p:spPr>
          <a:xfrm>
            <a:off x="5462336" y="2045933"/>
            <a:ext cx="2276855" cy="320278"/>
          </a:xfrm>
          <a:prstGeom prst="wedgeRectCallout">
            <a:avLst>
              <a:gd name="adj1" fmla="val 36275"/>
              <a:gd name="adj2" fmla="val -95834"/>
            </a:avLst>
          </a:prstGeom>
          <a:gradFill>
            <a:gsLst>
              <a:gs pos="0">
                <a:schemeClr val="accent1">
                  <a:tint val="100000"/>
                  <a:shade val="100000"/>
                  <a:satMod val="130000"/>
                </a:schemeClr>
              </a:gs>
              <a:gs pos="0">
                <a:schemeClr val="bg1"/>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受对应单据新增权限控制</a:t>
            </a:r>
          </a:p>
        </p:txBody>
      </p:sp>
      <p:pic>
        <p:nvPicPr>
          <p:cNvPr id="18" name="图片 17">
            <a:extLst>
              <a:ext uri="{FF2B5EF4-FFF2-40B4-BE49-F238E27FC236}">
                <a16:creationId xmlns:a16="http://schemas.microsoft.com/office/drawing/2014/main" id="{A034A096-D11C-4DB0-91BA-F84D42E78D33}"/>
              </a:ext>
            </a:extLst>
          </p:cNvPr>
          <p:cNvPicPr>
            <a:picLocks noChangeAspect="1"/>
          </p:cNvPicPr>
          <p:nvPr/>
        </p:nvPicPr>
        <p:blipFill>
          <a:blip r:embed="rId5"/>
          <a:stretch>
            <a:fillRect/>
          </a:stretch>
        </p:blipFill>
        <p:spPr>
          <a:xfrm>
            <a:off x="5348919" y="3350791"/>
            <a:ext cx="3609473" cy="804437"/>
          </a:xfrm>
          <a:prstGeom prst="rect">
            <a:avLst/>
          </a:prstGeom>
        </p:spPr>
      </p:pic>
      <p:sp>
        <p:nvSpPr>
          <p:cNvPr id="19" name="对话气泡: 矩形 18">
            <a:extLst>
              <a:ext uri="{FF2B5EF4-FFF2-40B4-BE49-F238E27FC236}">
                <a16:creationId xmlns:a16="http://schemas.microsoft.com/office/drawing/2014/main" id="{E919C714-061A-4827-B691-78790C85F08E}"/>
              </a:ext>
            </a:extLst>
          </p:cNvPr>
          <p:cNvSpPr/>
          <p:nvPr/>
        </p:nvSpPr>
        <p:spPr>
          <a:xfrm>
            <a:off x="5462336" y="2709106"/>
            <a:ext cx="2276855" cy="320278"/>
          </a:xfrm>
          <a:prstGeom prst="wedgeRectCallout">
            <a:avLst>
              <a:gd name="adj1" fmla="val 39446"/>
              <a:gd name="adj2" fmla="val 329915"/>
            </a:avLst>
          </a:prstGeom>
          <a:gradFill>
            <a:gsLst>
              <a:gs pos="0">
                <a:schemeClr val="accent1">
                  <a:tint val="100000"/>
                  <a:shade val="100000"/>
                  <a:satMod val="130000"/>
                </a:schemeClr>
              </a:gs>
              <a:gs pos="0">
                <a:schemeClr val="bg1"/>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受单据类型数据范围控制</a:t>
            </a:r>
          </a:p>
        </p:txBody>
      </p:sp>
    </p:spTree>
    <p:extLst>
      <p:ext uri="{BB962C8B-B14F-4D97-AF65-F5344CB8AC3E}">
        <p14:creationId xmlns:p14="http://schemas.microsoft.com/office/powerpoint/2010/main" val="130148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1C44A-C9F7-49CC-A382-9B11FC11B0B1}"/>
              </a:ext>
            </a:extLst>
          </p:cNvPr>
          <p:cNvSpPr>
            <a:spLocks noGrp="1"/>
          </p:cNvSpPr>
          <p:nvPr>
            <p:ph type="title"/>
          </p:nvPr>
        </p:nvSpPr>
        <p:spPr/>
        <p:txBody>
          <a:bodyPr/>
          <a:lstStyle/>
          <a:p>
            <a:r>
              <a:rPr lang="zh-CN" altLang="en-US" b="1" dirty="0">
                <a:solidFill>
                  <a:srgbClr val="1771EA"/>
                </a:solidFill>
              </a:rPr>
              <a:t>单据编辑自定义字段设置</a:t>
            </a:r>
          </a:p>
        </p:txBody>
      </p:sp>
      <p:sp>
        <p:nvSpPr>
          <p:cNvPr id="3" name="矩形 2">
            <a:extLst>
              <a:ext uri="{FF2B5EF4-FFF2-40B4-BE49-F238E27FC236}">
                <a16:creationId xmlns:a16="http://schemas.microsoft.com/office/drawing/2014/main" id="{C3A51699-602F-4E6D-AAE9-06216615A58F}"/>
              </a:ext>
            </a:extLst>
          </p:cNvPr>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4" name="矩形 3">
            <a:extLst>
              <a:ext uri="{FF2B5EF4-FFF2-40B4-BE49-F238E27FC236}">
                <a16:creationId xmlns:a16="http://schemas.microsoft.com/office/drawing/2014/main" id="{80F1D9C2-7B98-44F5-B9F2-BBAC451DA672}"/>
              </a:ext>
            </a:extLst>
          </p:cNvPr>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5" name="TextBox 23">
            <a:extLst>
              <a:ext uri="{FF2B5EF4-FFF2-40B4-BE49-F238E27FC236}">
                <a16:creationId xmlns:a16="http://schemas.microsoft.com/office/drawing/2014/main" id="{AC43A7EF-5352-470F-BB26-7DF2E0257D5D}"/>
              </a:ext>
            </a:extLst>
          </p:cNvPr>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应用介绍</a:t>
            </a:r>
          </a:p>
        </p:txBody>
      </p:sp>
      <p:sp>
        <p:nvSpPr>
          <p:cNvPr id="6" name="TextBox 24">
            <a:extLst>
              <a:ext uri="{FF2B5EF4-FFF2-40B4-BE49-F238E27FC236}">
                <a16:creationId xmlns:a16="http://schemas.microsoft.com/office/drawing/2014/main" id="{0280FA76-9BB2-4CBB-BF72-BED7587771D0}"/>
              </a:ext>
            </a:extLst>
          </p:cNvPr>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7" name="TextBox 17">
            <a:extLst>
              <a:ext uri="{FF2B5EF4-FFF2-40B4-BE49-F238E27FC236}">
                <a16:creationId xmlns:a16="http://schemas.microsoft.com/office/drawing/2014/main" id="{C395968E-0993-4632-9EE4-A04BEBC2D546}"/>
              </a:ext>
            </a:extLst>
          </p:cNvPr>
          <p:cNvSpPr txBox="1">
            <a:spLocks noChangeArrowheads="1"/>
          </p:cNvSpPr>
          <p:nvPr/>
        </p:nvSpPr>
        <p:spPr bwMode="auto">
          <a:xfrm>
            <a:off x="205592" y="996542"/>
            <a:ext cx="2804008" cy="1773242"/>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150" dirty="0">
                <a:solidFill>
                  <a:srgbClr val="000000"/>
                </a:solidFill>
                <a:latin typeface="微软雅黑" pitchFamily="34" charset="-122"/>
                <a:ea typeface="微软雅黑" pitchFamily="34" charset="-122"/>
              </a:rPr>
              <a:t>需要显示的字段需要勾选新增修改可见，当前没有的字段可以通过插入行添加。不需要的可以通过删除行删除</a:t>
            </a:r>
            <a:endParaRPr lang="en-US" altLang="zh-CN" sz="115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150" dirty="0">
                <a:solidFill>
                  <a:srgbClr val="000000"/>
                </a:solidFill>
                <a:latin typeface="微软雅黑" pitchFamily="34" charset="-122"/>
                <a:ea typeface="微软雅黑" pitchFamily="34" charset="-122"/>
              </a:rPr>
              <a:t>当前单据头点击查看全部可以查看所有勾选了新增修改可见，并且当前可见的字段（没有通过实体服务规则等隐藏）。设置为“折叠时可见”可以默认显示（如右图）。</a:t>
            </a:r>
          </a:p>
        </p:txBody>
      </p:sp>
      <p:sp>
        <p:nvSpPr>
          <p:cNvPr id="8" name="TextBox 18">
            <a:extLst>
              <a:ext uri="{FF2B5EF4-FFF2-40B4-BE49-F238E27FC236}">
                <a16:creationId xmlns:a16="http://schemas.microsoft.com/office/drawing/2014/main" id="{F62A50B4-FA9F-4EF5-954F-FF38A0FE280C}"/>
              </a:ext>
            </a:extLst>
          </p:cNvPr>
          <p:cNvSpPr txBox="1">
            <a:spLocks noChangeArrowheads="1"/>
          </p:cNvSpPr>
          <p:nvPr/>
        </p:nvSpPr>
        <p:spPr bwMode="auto">
          <a:xfrm>
            <a:off x="277061" y="3078438"/>
            <a:ext cx="2500313" cy="738344"/>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有自定义字段需要单据填写录入。</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endParaRPr lang="zh-CN" altLang="en-US" sz="1200" dirty="0">
              <a:solidFill>
                <a:srgbClr val="000000"/>
              </a:solidFill>
              <a:latin typeface="微软雅黑" pitchFamily="34" charset="-122"/>
              <a:ea typeface="微软雅黑" pitchFamily="34" charset="-122"/>
            </a:endParaRPr>
          </a:p>
        </p:txBody>
      </p:sp>
      <p:pic>
        <p:nvPicPr>
          <p:cNvPr id="9" name="图片 8">
            <a:extLst>
              <a:ext uri="{FF2B5EF4-FFF2-40B4-BE49-F238E27FC236}">
                <a16:creationId xmlns:a16="http://schemas.microsoft.com/office/drawing/2014/main" id="{C7D5D04D-7539-4D54-BA00-8AA35E2F1BDB}"/>
              </a:ext>
            </a:extLst>
          </p:cNvPr>
          <p:cNvPicPr>
            <a:picLocks noChangeAspect="1"/>
          </p:cNvPicPr>
          <p:nvPr/>
        </p:nvPicPr>
        <p:blipFill>
          <a:blip r:embed="rId3"/>
          <a:stretch>
            <a:fillRect/>
          </a:stretch>
        </p:blipFill>
        <p:spPr>
          <a:xfrm>
            <a:off x="5336500" y="1287098"/>
            <a:ext cx="3510638" cy="2403340"/>
          </a:xfrm>
          <a:prstGeom prst="rect">
            <a:avLst/>
          </a:prstGeom>
        </p:spPr>
      </p:pic>
      <p:pic>
        <p:nvPicPr>
          <p:cNvPr id="11" name="图片 10" descr="图片包含 屏幕截图&#10;&#10;描述已自动生成">
            <a:extLst>
              <a:ext uri="{FF2B5EF4-FFF2-40B4-BE49-F238E27FC236}">
                <a16:creationId xmlns:a16="http://schemas.microsoft.com/office/drawing/2014/main" id="{DD6311E5-4C14-4D3F-9D88-0F50B0ED0445}"/>
              </a:ext>
            </a:extLst>
          </p:cNvPr>
          <p:cNvPicPr>
            <a:picLocks noChangeAspect="1"/>
          </p:cNvPicPr>
          <p:nvPr/>
        </p:nvPicPr>
        <p:blipFill>
          <a:blip r:embed="rId4"/>
          <a:stretch>
            <a:fillRect/>
          </a:stretch>
        </p:blipFill>
        <p:spPr>
          <a:xfrm>
            <a:off x="3116925" y="733964"/>
            <a:ext cx="1862550" cy="3725100"/>
          </a:xfrm>
          <a:prstGeom prst="rect">
            <a:avLst/>
          </a:prstGeom>
          <a:ln>
            <a:noFill/>
          </a:ln>
          <a:effectLst>
            <a:outerShdw blurRad="50800" dist="38100" dir="5400000" algn="t" rotWithShape="0">
              <a:prstClr val="black">
                <a:alpha val="40000"/>
              </a:prstClr>
            </a:outerShdw>
          </a:effectLst>
        </p:spPr>
      </p:pic>
      <p:cxnSp>
        <p:nvCxnSpPr>
          <p:cNvPr id="13" name="直接箭头连接符 12">
            <a:extLst>
              <a:ext uri="{FF2B5EF4-FFF2-40B4-BE49-F238E27FC236}">
                <a16:creationId xmlns:a16="http://schemas.microsoft.com/office/drawing/2014/main" id="{AC9C6576-FE68-4B8B-9850-60ED513461D3}"/>
              </a:ext>
            </a:extLst>
          </p:cNvPr>
          <p:cNvCxnSpPr/>
          <p:nvPr/>
        </p:nvCxnSpPr>
        <p:spPr>
          <a:xfrm flipH="1" flipV="1">
            <a:off x="4917600" y="2709106"/>
            <a:ext cx="3232800" cy="88369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4361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1C44A-C9F7-49CC-A382-9B11FC11B0B1}"/>
              </a:ext>
            </a:extLst>
          </p:cNvPr>
          <p:cNvSpPr>
            <a:spLocks noGrp="1"/>
          </p:cNvSpPr>
          <p:nvPr>
            <p:ph type="title"/>
          </p:nvPr>
        </p:nvSpPr>
        <p:spPr/>
        <p:txBody>
          <a:bodyPr/>
          <a:lstStyle/>
          <a:p>
            <a:r>
              <a:rPr lang="zh-CN" altLang="en-US" b="1" dirty="0">
                <a:solidFill>
                  <a:srgbClr val="1771EA"/>
                </a:solidFill>
              </a:rPr>
              <a:t>单据查看自定义字段设置</a:t>
            </a:r>
          </a:p>
        </p:txBody>
      </p:sp>
      <p:sp>
        <p:nvSpPr>
          <p:cNvPr id="3" name="矩形 2">
            <a:extLst>
              <a:ext uri="{FF2B5EF4-FFF2-40B4-BE49-F238E27FC236}">
                <a16:creationId xmlns:a16="http://schemas.microsoft.com/office/drawing/2014/main" id="{C3A51699-602F-4E6D-AAE9-06216615A58F}"/>
              </a:ext>
            </a:extLst>
          </p:cNvPr>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4" name="矩形 3">
            <a:extLst>
              <a:ext uri="{FF2B5EF4-FFF2-40B4-BE49-F238E27FC236}">
                <a16:creationId xmlns:a16="http://schemas.microsoft.com/office/drawing/2014/main" id="{80F1D9C2-7B98-44F5-B9F2-BBAC451DA672}"/>
              </a:ext>
            </a:extLst>
          </p:cNvPr>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5" name="TextBox 23">
            <a:extLst>
              <a:ext uri="{FF2B5EF4-FFF2-40B4-BE49-F238E27FC236}">
                <a16:creationId xmlns:a16="http://schemas.microsoft.com/office/drawing/2014/main" id="{AC43A7EF-5352-470F-BB26-7DF2E0257D5D}"/>
              </a:ext>
            </a:extLst>
          </p:cNvPr>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应用介绍</a:t>
            </a:r>
          </a:p>
        </p:txBody>
      </p:sp>
      <p:sp>
        <p:nvSpPr>
          <p:cNvPr id="6" name="TextBox 24">
            <a:extLst>
              <a:ext uri="{FF2B5EF4-FFF2-40B4-BE49-F238E27FC236}">
                <a16:creationId xmlns:a16="http://schemas.microsoft.com/office/drawing/2014/main" id="{0280FA76-9BB2-4CBB-BF72-BED7587771D0}"/>
              </a:ext>
            </a:extLst>
          </p:cNvPr>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7" name="TextBox 17">
            <a:extLst>
              <a:ext uri="{FF2B5EF4-FFF2-40B4-BE49-F238E27FC236}">
                <a16:creationId xmlns:a16="http://schemas.microsoft.com/office/drawing/2014/main" id="{C395968E-0993-4632-9EE4-A04BEBC2D546}"/>
              </a:ext>
            </a:extLst>
          </p:cNvPr>
          <p:cNvSpPr txBox="1">
            <a:spLocks noChangeArrowheads="1"/>
          </p:cNvSpPr>
          <p:nvPr/>
        </p:nvSpPr>
        <p:spPr bwMode="auto">
          <a:xfrm>
            <a:off x="205592" y="996542"/>
            <a:ext cx="2804008" cy="711413"/>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150" dirty="0">
                <a:solidFill>
                  <a:srgbClr val="000000"/>
                </a:solidFill>
                <a:latin typeface="微软雅黑" pitchFamily="34" charset="-122"/>
                <a:ea typeface="微软雅黑" pitchFamily="34" charset="-122"/>
              </a:rPr>
              <a:t>单据查看与业务审批的单据详情界面共享一套设置方案。字段设置通过“移动平台单据启用设置”表单设置。</a:t>
            </a:r>
          </a:p>
        </p:txBody>
      </p:sp>
      <p:sp>
        <p:nvSpPr>
          <p:cNvPr id="8" name="TextBox 18">
            <a:extLst>
              <a:ext uri="{FF2B5EF4-FFF2-40B4-BE49-F238E27FC236}">
                <a16:creationId xmlns:a16="http://schemas.microsoft.com/office/drawing/2014/main" id="{F62A50B4-FA9F-4EF5-954F-FF38A0FE280C}"/>
              </a:ext>
            </a:extLst>
          </p:cNvPr>
          <p:cNvSpPr txBox="1">
            <a:spLocks noChangeArrowheads="1"/>
          </p:cNvSpPr>
          <p:nvPr/>
        </p:nvSpPr>
        <p:spPr bwMode="auto">
          <a:xfrm>
            <a:off x="277061" y="3078438"/>
            <a:ext cx="2500313" cy="738344"/>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实施</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管理员对单据查看时默认显示的字段不满意需要调整，希望查看更多内容。</a:t>
            </a:r>
          </a:p>
        </p:txBody>
      </p:sp>
      <p:pic>
        <p:nvPicPr>
          <p:cNvPr id="10" name="图片 9">
            <a:extLst>
              <a:ext uri="{FF2B5EF4-FFF2-40B4-BE49-F238E27FC236}">
                <a16:creationId xmlns:a16="http://schemas.microsoft.com/office/drawing/2014/main" id="{481BAFA2-90DC-4D42-8F85-44303DCC5BDB}"/>
              </a:ext>
            </a:extLst>
          </p:cNvPr>
          <p:cNvPicPr>
            <a:picLocks noChangeAspect="1"/>
          </p:cNvPicPr>
          <p:nvPr/>
        </p:nvPicPr>
        <p:blipFill>
          <a:blip r:embed="rId3"/>
          <a:stretch>
            <a:fillRect/>
          </a:stretch>
        </p:blipFill>
        <p:spPr>
          <a:xfrm>
            <a:off x="3009600" y="675098"/>
            <a:ext cx="2869917" cy="3753900"/>
          </a:xfrm>
          <a:prstGeom prst="rect">
            <a:avLst/>
          </a:prstGeom>
          <a:ln>
            <a:noFill/>
          </a:ln>
          <a:effectLst>
            <a:outerShdw blurRad="50800" dist="38100" dir="5400000" algn="t" rotWithShape="0">
              <a:prstClr val="black">
                <a:alpha val="40000"/>
              </a:prstClr>
            </a:outerShdw>
          </a:effectLst>
        </p:spPr>
      </p:pic>
      <p:pic>
        <p:nvPicPr>
          <p:cNvPr id="14" name="图片 13" descr="图片包含 屏幕截图&#10;&#10;描述已自动生成">
            <a:extLst>
              <a:ext uri="{FF2B5EF4-FFF2-40B4-BE49-F238E27FC236}">
                <a16:creationId xmlns:a16="http://schemas.microsoft.com/office/drawing/2014/main" id="{0573FF60-E525-46F4-B6C9-DCE5573E0FC5}"/>
              </a:ext>
            </a:extLst>
          </p:cNvPr>
          <p:cNvPicPr>
            <a:picLocks noChangeAspect="1"/>
          </p:cNvPicPr>
          <p:nvPr/>
        </p:nvPicPr>
        <p:blipFill>
          <a:blip r:embed="rId4"/>
          <a:stretch>
            <a:fillRect/>
          </a:stretch>
        </p:blipFill>
        <p:spPr>
          <a:xfrm>
            <a:off x="6678361" y="660301"/>
            <a:ext cx="2032105" cy="4064210"/>
          </a:xfrm>
          <a:prstGeom prst="rect">
            <a:avLst/>
          </a:prstGeom>
          <a:ln>
            <a:noFill/>
          </a:ln>
          <a:effectLst>
            <a:outerShdw blurRad="50800" dist="38100" dir="5400000" algn="t" rotWithShape="0">
              <a:prstClr val="black">
                <a:alpha val="40000"/>
              </a:prstClr>
            </a:outerShdw>
          </a:effectLst>
        </p:spPr>
      </p:pic>
      <p:sp>
        <p:nvSpPr>
          <p:cNvPr id="15" name="箭头: 右 14">
            <a:extLst>
              <a:ext uri="{FF2B5EF4-FFF2-40B4-BE49-F238E27FC236}">
                <a16:creationId xmlns:a16="http://schemas.microsoft.com/office/drawing/2014/main" id="{75396260-D73B-4F15-9C4D-305269587311}"/>
              </a:ext>
            </a:extLst>
          </p:cNvPr>
          <p:cNvSpPr/>
          <p:nvPr/>
        </p:nvSpPr>
        <p:spPr>
          <a:xfrm>
            <a:off x="6105600" y="2275200"/>
            <a:ext cx="338400" cy="712800"/>
          </a:xfrm>
          <a:prstGeom prst="rightArrow">
            <a:avLst/>
          </a:prstGeom>
          <a:solidFill>
            <a:srgbClr val="1771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3321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屏幕截图&#10;&#10;描述已自动生成">
            <a:extLst>
              <a:ext uri="{FF2B5EF4-FFF2-40B4-BE49-F238E27FC236}">
                <a16:creationId xmlns:a16="http://schemas.microsoft.com/office/drawing/2014/main" id="{4AF1196F-85D9-4BC7-913A-5F02CF81F765}"/>
              </a:ext>
            </a:extLst>
          </p:cNvPr>
          <p:cNvPicPr>
            <a:picLocks noChangeAspect="1"/>
          </p:cNvPicPr>
          <p:nvPr/>
        </p:nvPicPr>
        <p:blipFill>
          <a:blip r:embed="rId3"/>
          <a:stretch>
            <a:fillRect/>
          </a:stretch>
        </p:blipFill>
        <p:spPr>
          <a:xfrm>
            <a:off x="3127825" y="675098"/>
            <a:ext cx="2072323" cy="4144645"/>
          </a:xfrm>
          <a:prstGeom prst="rect">
            <a:avLst/>
          </a:prstGeom>
          <a:effectLst>
            <a:outerShdw blurRad="50800" dist="38100" dir="5400000" algn="t" rotWithShape="0">
              <a:prstClr val="black">
                <a:alpha val="40000"/>
              </a:prstClr>
            </a:outerShdw>
          </a:effectLst>
        </p:spPr>
      </p:pic>
      <p:sp>
        <p:nvSpPr>
          <p:cNvPr id="2" name="标题 1">
            <a:extLst>
              <a:ext uri="{FF2B5EF4-FFF2-40B4-BE49-F238E27FC236}">
                <a16:creationId xmlns:a16="http://schemas.microsoft.com/office/drawing/2014/main" id="{E0C1C44A-C9F7-49CC-A382-9B11FC11B0B1}"/>
              </a:ext>
            </a:extLst>
          </p:cNvPr>
          <p:cNvSpPr>
            <a:spLocks noGrp="1"/>
          </p:cNvSpPr>
          <p:nvPr>
            <p:ph type="title"/>
          </p:nvPr>
        </p:nvSpPr>
        <p:spPr/>
        <p:txBody>
          <a:bodyPr/>
          <a:lstStyle/>
          <a:p>
            <a:r>
              <a:rPr lang="zh-CN" altLang="en-US" b="1" dirty="0">
                <a:solidFill>
                  <a:srgbClr val="1771EA"/>
                </a:solidFill>
              </a:rPr>
              <a:t>快捷处理未完待办的业务</a:t>
            </a:r>
          </a:p>
        </p:txBody>
      </p:sp>
      <p:sp>
        <p:nvSpPr>
          <p:cNvPr id="3" name="矩形 2">
            <a:extLst>
              <a:ext uri="{FF2B5EF4-FFF2-40B4-BE49-F238E27FC236}">
                <a16:creationId xmlns:a16="http://schemas.microsoft.com/office/drawing/2014/main" id="{C3A51699-602F-4E6D-AAE9-06216615A58F}"/>
              </a:ext>
            </a:extLst>
          </p:cNvPr>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4" name="矩形 3">
            <a:extLst>
              <a:ext uri="{FF2B5EF4-FFF2-40B4-BE49-F238E27FC236}">
                <a16:creationId xmlns:a16="http://schemas.microsoft.com/office/drawing/2014/main" id="{80F1D9C2-7B98-44F5-B9F2-BBAC451DA672}"/>
              </a:ext>
            </a:extLst>
          </p:cNvPr>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5" name="TextBox 23">
            <a:extLst>
              <a:ext uri="{FF2B5EF4-FFF2-40B4-BE49-F238E27FC236}">
                <a16:creationId xmlns:a16="http://schemas.microsoft.com/office/drawing/2014/main" id="{AC43A7EF-5352-470F-BB26-7DF2E0257D5D}"/>
              </a:ext>
            </a:extLst>
          </p:cNvPr>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应用介绍</a:t>
            </a:r>
          </a:p>
        </p:txBody>
      </p:sp>
      <p:sp>
        <p:nvSpPr>
          <p:cNvPr id="6" name="TextBox 24">
            <a:extLst>
              <a:ext uri="{FF2B5EF4-FFF2-40B4-BE49-F238E27FC236}">
                <a16:creationId xmlns:a16="http://schemas.microsoft.com/office/drawing/2014/main" id="{0280FA76-9BB2-4CBB-BF72-BED7587771D0}"/>
              </a:ext>
            </a:extLst>
          </p:cNvPr>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7" name="TextBox 17">
            <a:extLst>
              <a:ext uri="{FF2B5EF4-FFF2-40B4-BE49-F238E27FC236}">
                <a16:creationId xmlns:a16="http://schemas.microsoft.com/office/drawing/2014/main" id="{C395968E-0993-4632-9EE4-A04BEBC2D546}"/>
              </a:ext>
            </a:extLst>
          </p:cNvPr>
          <p:cNvSpPr txBox="1">
            <a:spLocks noChangeArrowheads="1"/>
          </p:cNvSpPr>
          <p:nvPr/>
        </p:nvSpPr>
        <p:spPr bwMode="auto">
          <a:xfrm>
            <a:off x="205593" y="996542"/>
            <a:ext cx="2643236" cy="959943"/>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首页中聚合了所有业务中的业务单据，包括审核中，驳回重审等待处理，等待付款，申请完成等待报销的单据。</a:t>
            </a:r>
          </a:p>
        </p:txBody>
      </p:sp>
      <p:sp>
        <p:nvSpPr>
          <p:cNvPr id="8" name="TextBox 18">
            <a:extLst>
              <a:ext uri="{FF2B5EF4-FFF2-40B4-BE49-F238E27FC236}">
                <a16:creationId xmlns:a16="http://schemas.microsoft.com/office/drawing/2014/main" id="{F62A50B4-FA9F-4EF5-954F-FF38A0FE280C}"/>
              </a:ext>
            </a:extLst>
          </p:cNvPr>
          <p:cNvSpPr txBox="1">
            <a:spLocks noChangeArrowheads="1"/>
          </p:cNvSpPr>
          <p:nvPr/>
        </p:nvSpPr>
        <p:spPr bwMode="auto">
          <a:xfrm>
            <a:off x="277061" y="3078438"/>
            <a:ext cx="2500313" cy="1181542"/>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报销人快捷查看自己的报销进度，关注审核、付款进度。</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报销时直观地看到未报销完的申请单和历史借款记录，方便直接冲借款或关联申请去报销。</a:t>
            </a:r>
            <a:endParaRPr lang="en-US" altLang="zh-CN" sz="1200" dirty="0">
              <a:solidFill>
                <a:srgbClr val="000000"/>
              </a:solidFill>
              <a:latin typeface="微软雅黑" pitchFamily="34" charset="-122"/>
              <a:ea typeface="微软雅黑" pitchFamily="34" charset="-122"/>
            </a:endParaRPr>
          </a:p>
        </p:txBody>
      </p:sp>
      <p:sp>
        <p:nvSpPr>
          <p:cNvPr id="10" name="对话气泡: 矩形 9">
            <a:extLst>
              <a:ext uri="{FF2B5EF4-FFF2-40B4-BE49-F238E27FC236}">
                <a16:creationId xmlns:a16="http://schemas.microsoft.com/office/drawing/2014/main" id="{44D973FB-6B84-4317-9FC3-6C041F2FD206}"/>
              </a:ext>
            </a:extLst>
          </p:cNvPr>
          <p:cNvSpPr/>
          <p:nvPr/>
        </p:nvSpPr>
        <p:spPr>
          <a:xfrm>
            <a:off x="5509274" y="1243263"/>
            <a:ext cx="3057210" cy="529391"/>
          </a:xfrm>
          <a:prstGeom prst="wedgeRectCallout">
            <a:avLst>
              <a:gd name="adj1" fmla="val -66592"/>
              <a:gd name="adj2" fmla="val 133243"/>
            </a:avLst>
          </a:prstGeom>
          <a:gradFill>
            <a:gsLst>
              <a:gs pos="0">
                <a:schemeClr val="accent1">
                  <a:tint val="100000"/>
                  <a:shade val="100000"/>
                  <a:satMod val="130000"/>
                </a:schemeClr>
              </a:gs>
              <a:gs pos="0">
                <a:schemeClr val="bg1"/>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dirty="0">
                <a:solidFill>
                  <a:sysClr val="windowText" lastClr="000000"/>
                </a:solidFill>
                <a:latin typeface="微软雅黑" panose="020B0503020204020204" pitchFamily="34" charset="-122"/>
                <a:ea typeface="微软雅黑" panose="020B0503020204020204" pitchFamily="34" charset="-122"/>
              </a:rPr>
              <a:t>未报完的申请单，点击生成报销单。</a:t>
            </a:r>
          </a:p>
        </p:txBody>
      </p:sp>
      <p:sp>
        <p:nvSpPr>
          <p:cNvPr id="11" name="对话气泡: 矩形 10">
            <a:extLst>
              <a:ext uri="{FF2B5EF4-FFF2-40B4-BE49-F238E27FC236}">
                <a16:creationId xmlns:a16="http://schemas.microsoft.com/office/drawing/2014/main" id="{0FCB118E-08FB-46EE-AB3F-17A9A9E86EE1}"/>
              </a:ext>
            </a:extLst>
          </p:cNvPr>
          <p:cNvSpPr/>
          <p:nvPr/>
        </p:nvSpPr>
        <p:spPr>
          <a:xfrm>
            <a:off x="5509274" y="2318084"/>
            <a:ext cx="2276855" cy="529391"/>
          </a:xfrm>
          <a:prstGeom prst="wedgeRectCallout">
            <a:avLst>
              <a:gd name="adj1" fmla="val -67649"/>
              <a:gd name="adj2" fmla="val 63547"/>
            </a:avLst>
          </a:prstGeom>
          <a:gradFill>
            <a:gsLst>
              <a:gs pos="0">
                <a:schemeClr val="accent1">
                  <a:tint val="100000"/>
                  <a:shade val="100000"/>
                  <a:satMod val="130000"/>
                </a:schemeClr>
              </a:gs>
              <a:gs pos="0">
                <a:schemeClr val="bg1"/>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dirty="0">
                <a:solidFill>
                  <a:sysClr val="windowText" lastClr="000000"/>
                </a:solidFill>
                <a:latin typeface="微软雅黑" panose="020B0503020204020204" pitchFamily="34" charset="-122"/>
                <a:ea typeface="微软雅黑" panose="020B0503020204020204" pitchFamily="34" charset="-122"/>
              </a:rPr>
              <a:t>驳回重审的单据可以编辑修改后重新提交。</a:t>
            </a:r>
          </a:p>
        </p:txBody>
      </p:sp>
      <p:sp>
        <p:nvSpPr>
          <p:cNvPr id="14" name="对话气泡: 矩形 13">
            <a:extLst>
              <a:ext uri="{FF2B5EF4-FFF2-40B4-BE49-F238E27FC236}">
                <a16:creationId xmlns:a16="http://schemas.microsoft.com/office/drawing/2014/main" id="{FB97D8A6-BA8C-49E1-A5CE-5CF53C518BF8}"/>
              </a:ext>
            </a:extLst>
          </p:cNvPr>
          <p:cNvSpPr/>
          <p:nvPr/>
        </p:nvSpPr>
        <p:spPr>
          <a:xfrm>
            <a:off x="5509274" y="4146883"/>
            <a:ext cx="3257737" cy="672859"/>
          </a:xfrm>
          <a:prstGeom prst="wedgeRectCallout">
            <a:avLst>
              <a:gd name="adj1" fmla="val -66240"/>
              <a:gd name="adj2" fmla="val 21824"/>
            </a:avLst>
          </a:prstGeom>
          <a:gradFill>
            <a:gsLst>
              <a:gs pos="0">
                <a:schemeClr val="accent1">
                  <a:tint val="100000"/>
                  <a:shade val="100000"/>
                  <a:satMod val="130000"/>
                </a:schemeClr>
              </a:gs>
              <a:gs pos="0">
                <a:schemeClr val="bg1"/>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dirty="0">
                <a:solidFill>
                  <a:sysClr val="windowText" lastClr="000000"/>
                </a:solidFill>
                <a:latin typeface="微软雅黑" panose="020B0503020204020204" pitchFamily="34" charset="-122"/>
                <a:ea typeface="微软雅黑" panose="020B0503020204020204" pitchFamily="34" charset="-122"/>
              </a:rPr>
              <a:t>审核中的单据点击催办，即可向处理人发送待办链接。</a:t>
            </a:r>
          </a:p>
        </p:txBody>
      </p:sp>
      <p:sp>
        <p:nvSpPr>
          <p:cNvPr id="15" name="对话气泡: 矩形 14">
            <a:extLst>
              <a:ext uri="{FF2B5EF4-FFF2-40B4-BE49-F238E27FC236}">
                <a16:creationId xmlns:a16="http://schemas.microsoft.com/office/drawing/2014/main" id="{624F57A0-ACD7-414F-8B4B-B2BB048BE7F4}"/>
              </a:ext>
            </a:extLst>
          </p:cNvPr>
          <p:cNvSpPr/>
          <p:nvPr/>
        </p:nvSpPr>
        <p:spPr>
          <a:xfrm>
            <a:off x="5509274" y="3160294"/>
            <a:ext cx="3257737" cy="672859"/>
          </a:xfrm>
          <a:prstGeom prst="wedgeRectCallout">
            <a:avLst>
              <a:gd name="adj1" fmla="val -66240"/>
              <a:gd name="adj2" fmla="val 21824"/>
            </a:avLst>
          </a:prstGeom>
          <a:gradFill>
            <a:gsLst>
              <a:gs pos="0">
                <a:schemeClr val="accent1">
                  <a:tint val="100000"/>
                  <a:shade val="100000"/>
                  <a:satMod val="130000"/>
                </a:schemeClr>
              </a:gs>
              <a:gs pos="0">
                <a:schemeClr val="bg1"/>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dirty="0">
                <a:solidFill>
                  <a:sysClr val="windowText" lastClr="000000"/>
                </a:solidFill>
                <a:latin typeface="微软雅黑" panose="020B0503020204020204" pitchFamily="34" charset="-122"/>
                <a:ea typeface="微软雅黑" panose="020B0503020204020204" pitchFamily="34" charset="-122"/>
              </a:rPr>
              <a:t>审核完成，但还没有收到款的，也会显示到首页，随时关注支付进度。</a:t>
            </a:r>
          </a:p>
        </p:txBody>
      </p:sp>
    </p:spTree>
    <p:extLst>
      <p:ext uri="{BB962C8B-B14F-4D97-AF65-F5344CB8AC3E}">
        <p14:creationId xmlns:p14="http://schemas.microsoft.com/office/powerpoint/2010/main" val="3408438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1C44A-C9F7-49CC-A382-9B11FC11B0B1}"/>
              </a:ext>
            </a:extLst>
          </p:cNvPr>
          <p:cNvSpPr>
            <a:spLocks noGrp="1"/>
          </p:cNvSpPr>
          <p:nvPr>
            <p:ph type="title"/>
          </p:nvPr>
        </p:nvSpPr>
        <p:spPr/>
        <p:txBody>
          <a:bodyPr/>
          <a:lstStyle/>
          <a:p>
            <a:r>
              <a:rPr lang="zh-CN" altLang="en-US" b="1" dirty="0">
                <a:solidFill>
                  <a:srgbClr val="1771EA"/>
                </a:solidFill>
              </a:rPr>
              <a:t>已审核费用申请单</a:t>
            </a:r>
            <a:r>
              <a:rPr lang="en-US" altLang="zh-CN" b="1" dirty="0">
                <a:solidFill>
                  <a:srgbClr val="1771EA"/>
                </a:solidFill>
              </a:rPr>
              <a:t>/</a:t>
            </a:r>
            <a:r>
              <a:rPr lang="zh-CN" altLang="en-US" b="1" dirty="0">
                <a:solidFill>
                  <a:srgbClr val="1771EA"/>
                </a:solidFill>
              </a:rPr>
              <a:t>出差申请单操作</a:t>
            </a:r>
          </a:p>
        </p:txBody>
      </p:sp>
      <p:sp>
        <p:nvSpPr>
          <p:cNvPr id="3" name="矩形 2">
            <a:extLst>
              <a:ext uri="{FF2B5EF4-FFF2-40B4-BE49-F238E27FC236}">
                <a16:creationId xmlns:a16="http://schemas.microsoft.com/office/drawing/2014/main" id="{C3A51699-602F-4E6D-AAE9-06216615A58F}"/>
              </a:ext>
            </a:extLst>
          </p:cNvPr>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4" name="矩形 3">
            <a:extLst>
              <a:ext uri="{FF2B5EF4-FFF2-40B4-BE49-F238E27FC236}">
                <a16:creationId xmlns:a16="http://schemas.microsoft.com/office/drawing/2014/main" id="{80F1D9C2-7B98-44F5-B9F2-BBAC451DA672}"/>
              </a:ext>
            </a:extLst>
          </p:cNvPr>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5" name="TextBox 23">
            <a:extLst>
              <a:ext uri="{FF2B5EF4-FFF2-40B4-BE49-F238E27FC236}">
                <a16:creationId xmlns:a16="http://schemas.microsoft.com/office/drawing/2014/main" id="{AC43A7EF-5352-470F-BB26-7DF2E0257D5D}"/>
              </a:ext>
            </a:extLst>
          </p:cNvPr>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应用介绍</a:t>
            </a:r>
          </a:p>
        </p:txBody>
      </p:sp>
      <p:sp>
        <p:nvSpPr>
          <p:cNvPr id="6" name="TextBox 24">
            <a:extLst>
              <a:ext uri="{FF2B5EF4-FFF2-40B4-BE49-F238E27FC236}">
                <a16:creationId xmlns:a16="http://schemas.microsoft.com/office/drawing/2014/main" id="{0280FA76-9BB2-4CBB-BF72-BED7587771D0}"/>
              </a:ext>
            </a:extLst>
          </p:cNvPr>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7" name="TextBox 17">
            <a:extLst>
              <a:ext uri="{FF2B5EF4-FFF2-40B4-BE49-F238E27FC236}">
                <a16:creationId xmlns:a16="http://schemas.microsoft.com/office/drawing/2014/main" id="{C395968E-0993-4632-9EE4-A04BEBC2D546}"/>
              </a:ext>
            </a:extLst>
          </p:cNvPr>
          <p:cNvSpPr txBox="1">
            <a:spLocks noChangeArrowheads="1"/>
          </p:cNvSpPr>
          <p:nvPr/>
        </p:nvSpPr>
        <p:spPr bwMode="auto">
          <a:xfrm>
            <a:off x="205592" y="996542"/>
            <a:ext cx="2739207" cy="1403141"/>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已付款未报完的申请单在查看状态支持关闭、报销、退款、导出。</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如果不再进行报销的申请单，可以在查看的页面手动关闭。（如果需要撤销关闭，可以在已完成列表中找到这张单据撤销关闭）</a:t>
            </a:r>
          </a:p>
        </p:txBody>
      </p:sp>
      <p:sp>
        <p:nvSpPr>
          <p:cNvPr id="8" name="TextBox 18">
            <a:extLst>
              <a:ext uri="{FF2B5EF4-FFF2-40B4-BE49-F238E27FC236}">
                <a16:creationId xmlns:a16="http://schemas.microsoft.com/office/drawing/2014/main" id="{F62A50B4-FA9F-4EF5-954F-FF38A0FE280C}"/>
              </a:ext>
            </a:extLst>
          </p:cNvPr>
          <p:cNvSpPr txBox="1">
            <a:spLocks noChangeArrowheads="1"/>
          </p:cNvSpPr>
          <p:nvPr/>
        </p:nvSpPr>
        <p:spPr bwMode="auto">
          <a:xfrm>
            <a:off x="277061" y="3078438"/>
            <a:ext cx="2500313" cy="959943"/>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借款后没有进行业务，或者发生的金额小于借款金额，可以将剩余借款退款生成退款单。</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不再报销的申请单手动关闭。</a:t>
            </a:r>
          </a:p>
        </p:txBody>
      </p:sp>
      <p:pic>
        <p:nvPicPr>
          <p:cNvPr id="9" name="图片 8" descr="图片包含 屏幕截图&#10;&#10;描述已自动生成">
            <a:extLst>
              <a:ext uri="{FF2B5EF4-FFF2-40B4-BE49-F238E27FC236}">
                <a16:creationId xmlns:a16="http://schemas.microsoft.com/office/drawing/2014/main" id="{A6D1B2EE-8DBA-4F18-BB3D-E9D7737FAFF6}"/>
              </a:ext>
            </a:extLst>
          </p:cNvPr>
          <p:cNvPicPr>
            <a:picLocks noChangeAspect="1"/>
          </p:cNvPicPr>
          <p:nvPr/>
        </p:nvPicPr>
        <p:blipFill>
          <a:blip r:embed="rId3"/>
          <a:stretch>
            <a:fillRect/>
          </a:stretch>
        </p:blipFill>
        <p:spPr>
          <a:xfrm>
            <a:off x="4856716" y="797315"/>
            <a:ext cx="1620000" cy="3240000"/>
          </a:xfrm>
          <a:prstGeom prst="rect">
            <a:avLst/>
          </a:prstGeom>
          <a:ln>
            <a:noFill/>
          </a:ln>
          <a:effectLst>
            <a:outerShdw blurRad="50800" dist="38100" dir="5400000" algn="t" rotWithShape="0">
              <a:prstClr val="black">
                <a:alpha val="40000"/>
              </a:prstClr>
            </a:outerShdw>
          </a:effectLst>
        </p:spPr>
      </p:pic>
      <p:grpSp>
        <p:nvGrpSpPr>
          <p:cNvPr id="11" name="íşļïḑé">
            <a:extLst>
              <a:ext uri="{FF2B5EF4-FFF2-40B4-BE49-F238E27FC236}">
                <a16:creationId xmlns:a16="http://schemas.microsoft.com/office/drawing/2014/main" id="{A6B1734A-0330-4684-BFC3-7287C482E1E6}"/>
              </a:ext>
            </a:extLst>
          </p:cNvPr>
          <p:cNvGrpSpPr/>
          <p:nvPr/>
        </p:nvGrpSpPr>
        <p:grpSpPr>
          <a:xfrm>
            <a:off x="6656066" y="677105"/>
            <a:ext cx="2487934" cy="2032001"/>
            <a:chOff x="6354147" y="3324635"/>
            <a:chExt cx="3408978" cy="2709335"/>
          </a:xfrm>
        </p:grpSpPr>
        <p:sp>
          <p:nvSpPr>
            <p:cNvPr id="12" name="îşļîḋe">
              <a:extLst>
                <a:ext uri="{FF2B5EF4-FFF2-40B4-BE49-F238E27FC236}">
                  <a16:creationId xmlns:a16="http://schemas.microsoft.com/office/drawing/2014/main" id="{9A037F50-8201-4DC5-A85A-D088C177CF84}"/>
                </a:ext>
              </a:extLst>
            </p:cNvPr>
            <p:cNvSpPr/>
            <p:nvPr/>
          </p:nvSpPr>
          <p:spPr bwMode="auto">
            <a:xfrm>
              <a:off x="6944752" y="3766440"/>
              <a:ext cx="2216580"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100" dirty="0">
                  <a:latin typeface="微软雅黑" panose="020B0503020204020204" pitchFamily="34" charset="-122"/>
                  <a:ea typeface="微软雅黑" panose="020B0503020204020204" pitchFamily="34" charset="-122"/>
                </a:rPr>
                <a:t>将确定不再报销的申请单关闭，可以不再显示在“待报销”列表和首页中。</a:t>
              </a:r>
              <a:endParaRPr lang="en-US" altLang="zh-CN" sz="1100" dirty="0">
                <a:latin typeface="微软雅黑" panose="020B0503020204020204" pitchFamily="34" charset="-122"/>
                <a:ea typeface="微软雅黑" panose="020B0503020204020204" pitchFamily="34" charset="-122"/>
              </a:endParaRPr>
            </a:p>
          </p:txBody>
        </p:sp>
        <p:sp>
          <p:nvSpPr>
            <p:cNvPr id="13" name="išḻïďé">
              <a:extLst>
                <a:ext uri="{FF2B5EF4-FFF2-40B4-BE49-F238E27FC236}">
                  <a16:creationId xmlns:a16="http://schemas.microsoft.com/office/drawing/2014/main" id="{6F6CCB71-C546-4705-B6FE-EF865556F033}"/>
                </a:ext>
              </a:extLst>
            </p:cNvPr>
            <p:cNvSpPr txBox="1"/>
            <p:nvPr/>
          </p:nvSpPr>
          <p:spPr bwMode="auto">
            <a:xfrm>
              <a:off x="6944752" y="3324635"/>
              <a:ext cx="28183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a:latin typeface="微软雅黑" panose="020B0503020204020204" pitchFamily="34" charset="-122"/>
                  <a:ea typeface="微软雅黑" panose="020B0503020204020204" pitchFamily="34" charset="-122"/>
                </a:rPr>
                <a:t>关闭</a:t>
              </a:r>
              <a:endParaRPr lang="en-US" altLang="zh-CN" b="1" dirty="0">
                <a:latin typeface="微软雅黑" panose="020B0503020204020204" pitchFamily="34" charset="-122"/>
                <a:ea typeface="微软雅黑" panose="020B0503020204020204" pitchFamily="34" charset="-122"/>
              </a:endParaRPr>
            </a:p>
          </p:txBody>
        </p:sp>
        <p:sp>
          <p:nvSpPr>
            <p:cNvPr id="14" name="ïṣ1îdé">
              <a:extLst>
                <a:ext uri="{FF2B5EF4-FFF2-40B4-BE49-F238E27FC236}">
                  <a16:creationId xmlns:a16="http://schemas.microsoft.com/office/drawing/2014/main" id="{679792D8-70D7-4279-B747-B39DBBB8FB2A}"/>
                </a:ext>
              </a:extLst>
            </p:cNvPr>
            <p:cNvSpPr/>
            <p:nvPr/>
          </p:nvSpPr>
          <p:spPr bwMode="auto">
            <a:xfrm>
              <a:off x="6354147" y="3557629"/>
              <a:ext cx="397846" cy="398217"/>
            </a:xfrm>
            <a:custGeom>
              <a:avLst/>
              <a:gdLst>
                <a:gd name="connsiteX0" fmla="*/ 451337 w 606157"/>
                <a:gd name="connsiteY0" fmla="*/ 147905 h 606722"/>
                <a:gd name="connsiteX1" fmla="*/ 569477 w 606157"/>
                <a:gd name="connsiteY1" fmla="*/ 147905 h 606722"/>
                <a:gd name="connsiteX2" fmla="*/ 606157 w 606157"/>
                <a:gd name="connsiteY2" fmla="*/ 186562 h 606722"/>
                <a:gd name="connsiteX3" fmla="*/ 606157 w 606157"/>
                <a:gd name="connsiteY3" fmla="*/ 363939 h 606722"/>
                <a:gd name="connsiteX4" fmla="*/ 584434 w 606157"/>
                <a:gd name="connsiteY4" fmla="*/ 385711 h 606722"/>
                <a:gd name="connsiteX5" fmla="*/ 557904 w 606157"/>
                <a:gd name="connsiteY5" fmla="*/ 385711 h 606722"/>
                <a:gd name="connsiteX6" fmla="*/ 549980 w 606157"/>
                <a:gd name="connsiteY6" fmla="*/ 548781 h 606722"/>
                <a:gd name="connsiteX7" fmla="*/ 489085 w 606157"/>
                <a:gd name="connsiteY7" fmla="*/ 606722 h 606722"/>
                <a:gd name="connsiteX8" fmla="*/ 426854 w 606157"/>
                <a:gd name="connsiteY8" fmla="*/ 547537 h 606722"/>
                <a:gd name="connsiteX9" fmla="*/ 420711 w 606157"/>
                <a:gd name="connsiteY9" fmla="*/ 420814 h 606722"/>
                <a:gd name="connsiteX10" fmla="*/ 461219 w 606157"/>
                <a:gd name="connsiteY10" fmla="*/ 363228 h 606722"/>
                <a:gd name="connsiteX11" fmla="*/ 461219 w 606157"/>
                <a:gd name="connsiteY11" fmla="*/ 185762 h 606722"/>
                <a:gd name="connsiteX12" fmla="*/ 451337 w 606157"/>
                <a:gd name="connsiteY12" fmla="*/ 147905 h 606722"/>
                <a:gd name="connsiteX13" fmla="*/ 38457 w 606157"/>
                <a:gd name="connsiteY13" fmla="*/ 147552 h 606722"/>
                <a:gd name="connsiteX14" fmla="*/ 155074 w 606157"/>
                <a:gd name="connsiteY14" fmla="*/ 147552 h 606722"/>
                <a:gd name="connsiteX15" fmla="*/ 145014 w 606157"/>
                <a:gd name="connsiteY15" fmla="*/ 185766 h 606722"/>
                <a:gd name="connsiteX16" fmla="*/ 145014 w 606157"/>
                <a:gd name="connsiteY16" fmla="*/ 363239 h 606722"/>
                <a:gd name="connsiteX17" fmla="*/ 187210 w 606157"/>
                <a:gd name="connsiteY17" fmla="*/ 421360 h 606722"/>
                <a:gd name="connsiteX18" fmla="*/ 181068 w 606157"/>
                <a:gd name="connsiteY18" fmla="*/ 548444 h 606722"/>
                <a:gd name="connsiteX19" fmla="*/ 120178 w 606157"/>
                <a:gd name="connsiteY19" fmla="*/ 606298 h 606722"/>
                <a:gd name="connsiteX20" fmla="*/ 57952 w 606157"/>
                <a:gd name="connsiteY20" fmla="*/ 547200 h 606722"/>
                <a:gd name="connsiteX21" fmla="*/ 50029 w 606157"/>
                <a:gd name="connsiteY21" fmla="*/ 385279 h 606722"/>
                <a:gd name="connsiteX22" fmla="*/ 21810 w 606157"/>
                <a:gd name="connsiteY22" fmla="*/ 385279 h 606722"/>
                <a:gd name="connsiteX23" fmla="*/ 0 w 606157"/>
                <a:gd name="connsiteY23" fmla="*/ 363595 h 606722"/>
                <a:gd name="connsiteX24" fmla="*/ 0 w 606157"/>
                <a:gd name="connsiteY24" fmla="*/ 186122 h 606722"/>
                <a:gd name="connsiteX25" fmla="*/ 38457 w 606157"/>
                <a:gd name="connsiteY25" fmla="*/ 147552 h 606722"/>
                <a:gd name="connsiteX26" fmla="*/ 222975 w 606157"/>
                <a:gd name="connsiteY26" fmla="*/ 147058 h 606722"/>
                <a:gd name="connsiteX27" fmla="*/ 282512 w 606157"/>
                <a:gd name="connsiteY27" fmla="*/ 147058 h 606722"/>
                <a:gd name="connsiteX28" fmla="*/ 270498 w 606157"/>
                <a:gd name="connsiteY28" fmla="*/ 159057 h 606722"/>
                <a:gd name="connsiteX29" fmla="*/ 270498 w 606157"/>
                <a:gd name="connsiteY29" fmla="*/ 169278 h 606722"/>
                <a:gd name="connsiteX30" fmla="*/ 283224 w 606157"/>
                <a:gd name="connsiteY30" fmla="*/ 181988 h 606722"/>
                <a:gd name="connsiteX31" fmla="*/ 273345 w 606157"/>
                <a:gd name="connsiteY31" fmla="*/ 292199 h 606722"/>
                <a:gd name="connsiteX32" fmla="*/ 276193 w 606157"/>
                <a:gd name="connsiteY32" fmla="*/ 302953 h 606722"/>
                <a:gd name="connsiteX33" fmla="*/ 297196 w 606157"/>
                <a:gd name="connsiteY33" fmla="*/ 332550 h 606722"/>
                <a:gd name="connsiteX34" fmla="*/ 303070 w 606157"/>
                <a:gd name="connsiteY34" fmla="*/ 335572 h 606722"/>
                <a:gd name="connsiteX35" fmla="*/ 309032 w 606157"/>
                <a:gd name="connsiteY35" fmla="*/ 332550 h 606722"/>
                <a:gd name="connsiteX36" fmla="*/ 329946 w 606157"/>
                <a:gd name="connsiteY36" fmla="*/ 302953 h 606722"/>
                <a:gd name="connsiteX37" fmla="*/ 332883 w 606157"/>
                <a:gd name="connsiteY37" fmla="*/ 292199 h 606722"/>
                <a:gd name="connsiteX38" fmla="*/ 323004 w 606157"/>
                <a:gd name="connsiteY38" fmla="*/ 181988 h 606722"/>
                <a:gd name="connsiteX39" fmla="*/ 335641 w 606157"/>
                <a:gd name="connsiteY39" fmla="*/ 169278 h 606722"/>
                <a:gd name="connsiteX40" fmla="*/ 335641 w 606157"/>
                <a:gd name="connsiteY40" fmla="*/ 159057 h 606722"/>
                <a:gd name="connsiteX41" fmla="*/ 323627 w 606157"/>
                <a:gd name="connsiteY41" fmla="*/ 147058 h 606722"/>
                <a:gd name="connsiteX42" fmla="*/ 385033 w 606157"/>
                <a:gd name="connsiteY42" fmla="*/ 147058 h 606722"/>
                <a:gd name="connsiteX43" fmla="*/ 385033 w 606157"/>
                <a:gd name="connsiteY43" fmla="*/ 147147 h 606722"/>
                <a:gd name="connsiteX44" fmla="*/ 421699 w 606157"/>
                <a:gd name="connsiteY44" fmla="*/ 185721 h 606722"/>
                <a:gd name="connsiteX45" fmla="*/ 421699 w 606157"/>
                <a:gd name="connsiteY45" fmla="*/ 363214 h 606722"/>
                <a:gd name="connsiteX46" fmla="*/ 399895 w 606157"/>
                <a:gd name="connsiteY46" fmla="*/ 384901 h 606722"/>
                <a:gd name="connsiteX47" fmla="*/ 373375 w 606157"/>
                <a:gd name="connsiteY47" fmla="*/ 384901 h 606722"/>
                <a:gd name="connsiteX48" fmla="*/ 371506 w 606157"/>
                <a:gd name="connsiteY48" fmla="*/ 424363 h 606722"/>
                <a:gd name="connsiteX49" fmla="*/ 365455 w 606157"/>
                <a:gd name="connsiteY49" fmla="*/ 548084 h 606722"/>
                <a:gd name="connsiteX50" fmla="*/ 304582 w 606157"/>
                <a:gd name="connsiteY50" fmla="*/ 605945 h 606722"/>
                <a:gd name="connsiteX51" fmla="*/ 242464 w 606157"/>
                <a:gd name="connsiteY51" fmla="*/ 546840 h 606722"/>
                <a:gd name="connsiteX52" fmla="*/ 236502 w 606157"/>
                <a:gd name="connsiteY52" fmla="*/ 424363 h 606722"/>
                <a:gd name="connsiteX53" fmla="*/ 234544 w 606157"/>
                <a:gd name="connsiteY53" fmla="*/ 384901 h 606722"/>
                <a:gd name="connsiteX54" fmla="*/ 206244 w 606157"/>
                <a:gd name="connsiteY54" fmla="*/ 384901 h 606722"/>
                <a:gd name="connsiteX55" fmla="*/ 184529 w 606157"/>
                <a:gd name="connsiteY55" fmla="*/ 363214 h 606722"/>
                <a:gd name="connsiteX56" fmla="*/ 184529 w 606157"/>
                <a:gd name="connsiteY56" fmla="*/ 185721 h 606722"/>
                <a:gd name="connsiteX57" fmla="*/ 222975 w 606157"/>
                <a:gd name="connsiteY57" fmla="*/ 147058 h 606722"/>
                <a:gd name="connsiteX58" fmla="*/ 488454 w 606157"/>
                <a:gd name="connsiteY58" fmla="*/ 706 h 606722"/>
                <a:gd name="connsiteX59" fmla="*/ 550481 w 606157"/>
                <a:gd name="connsiteY59" fmla="*/ 62663 h 606722"/>
                <a:gd name="connsiteX60" fmla="*/ 488454 w 606157"/>
                <a:gd name="connsiteY60" fmla="*/ 124620 h 606722"/>
                <a:gd name="connsiteX61" fmla="*/ 426427 w 606157"/>
                <a:gd name="connsiteY61" fmla="*/ 62663 h 606722"/>
                <a:gd name="connsiteX62" fmla="*/ 488454 w 606157"/>
                <a:gd name="connsiteY62" fmla="*/ 706 h 606722"/>
                <a:gd name="connsiteX63" fmla="*/ 119538 w 606157"/>
                <a:gd name="connsiteY63" fmla="*/ 353 h 606722"/>
                <a:gd name="connsiteX64" fmla="*/ 181565 w 606157"/>
                <a:gd name="connsiteY64" fmla="*/ 62310 h 606722"/>
                <a:gd name="connsiteX65" fmla="*/ 119538 w 606157"/>
                <a:gd name="connsiteY65" fmla="*/ 124267 h 606722"/>
                <a:gd name="connsiteX66" fmla="*/ 57511 w 606157"/>
                <a:gd name="connsiteY66" fmla="*/ 62310 h 606722"/>
                <a:gd name="connsiteX67" fmla="*/ 119538 w 606157"/>
                <a:gd name="connsiteY67" fmla="*/ 353 h 606722"/>
                <a:gd name="connsiteX68" fmla="*/ 303961 w 606157"/>
                <a:gd name="connsiteY68" fmla="*/ 0 h 606722"/>
                <a:gd name="connsiteX69" fmla="*/ 366024 w 606157"/>
                <a:gd name="connsiteY69" fmla="*/ 61957 h 606722"/>
                <a:gd name="connsiteX70" fmla="*/ 303961 w 606157"/>
                <a:gd name="connsiteY70" fmla="*/ 123914 h 606722"/>
                <a:gd name="connsiteX71" fmla="*/ 241898 w 606157"/>
                <a:gd name="connsiteY71" fmla="*/ 61957 h 606722"/>
                <a:gd name="connsiteX72" fmla="*/ 303961 w 606157"/>
                <a:gd name="connsiteY7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6157" h="606722">
                  <a:moveTo>
                    <a:pt x="451337" y="147905"/>
                  </a:moveTo>
                  <a:lnTo>
                    <a:pt x="569477" y="147905"/>
                  </a:lnTo>
                  <a:cubicBezTo>
                    <a:pt x="589954" y="148971"/>
                    <a:pt x="606157" y="165856"/>
                    <a:pt x="606157" y="186562"/>
                  </a:cubicBezTo>
                  <a:lnTo>
                    <a:pt x="606157" y="363939"/>
                  </a:lnTo>
                  <a:cubicBezTo>
                    <a:pt x="606157" y="375936"/>
                    <a:pt x="596453" y="385711"/>
                    <a:pt x="584434" y="385711"/>
                  </a:cubicBezTo>
                  <a:lnTo>
                    <a:pt x="557904" y="385711"/>
                  </a:lnTo>
                  <a:lnTo>
                    <a:pt x="549980" y="548781"/>
                  </a:lnTo>
                  <a:cubicBezTo>
                    <a:pt x="548378" y="581217"/>
                    <a:pt x="521580" y="606722"/>
                    <a:pt x="489085" y="606722"/>
                  </a:cubicBezTo>
                  <a:cubicBezTo>
                    <a:pt x="455877" y="606722"/>
                    <a:pt x="428456" y="580684"/>
                    <a:pt x="426854" y="547537"/>
                  </a:cubicBezTo>
                  <a:lnTo>
                    <a:pt x="420711" y="420814"/>
                  </a:lnTo>
                  <a:cubicBezTo>
                    <a:pt x="444482" y="412194"/>
                    <a:pt x="461219" y="389355"/>
                    <a:pt x="461219" y="363228"/>
                  </a:cubicBezTo>
                  <a:lnTo>
                    <a:pt x="461219" y="185762"/>
                  </a:lnTo>
                  <a:cubicBezTo>
                    <a:pt x="461219" y="172077"/>
                    <a:pt x="457658" y="159102"/>
                    <a:pt x="451337" y="147905"/>
                  </a:cubicBezTo>
                  <a:close/>
                  <a:moveTo>
                    <a:pt x="38457" y="147552"/>
                  </a:moveTo>
                  <a:lnTo>
                    <a:pt x="155074" y="147552"/>
                  </a:lnTo>
                  <a:cubicBezTo>
                    <a:pt x="148664" y="158839"/>
                    <a:pt x="145014" y="171902"/>
                    <a:pt x="145014" y="185766"/>
                  </a:cubicBezTo>
                  <a:lnTo>
                    <a:pt x="145014" y="363239"/>
                  </a:lnTo>
                  <a:cubicBezTo>
                    <a:pt x="145014" y="389811"/>
                    <a:pt x="162284" y="413184"/>
                    <a:pt x="187210" y="421360"/>
                  </a:cubicBezTo>
                  <a:lnTo>
                    <a:pt x="181068" y="548444"/>
                  </a:lnTo>
                  <a:cubicBezTo>
                    <a:pt x="179465" y="580881"/>
                    <a:pt x="152670" y="606298"/>
                    <a:pt x="120178" y="606298"/>
                  </a:cubicBezTo>
                  <a:cubicBezTo>
                    <a:pt x="86973" y="606298"/>
                    <a:pt x="59555" y="580348"/>
                    <a:pt x="57952" y="547200"/>
                  </a:cubicBezTo>
                  <a:lnTo>
                    <a:pt x="50029" y="385279"/>
                  </a:lnTo>
                  <a:lnTo>
                    <a:pt x="21810" y="385279"/>
                  </a:lnTo>
                  <a:cubicBezTo>
                    <a:pt x="9792" y="385279"/>
                    <a:pt x="0" y="375592"/>
                    <a:pt x="0" y="363595"/>
                  </a:cubicBezTo>
                  <a:lnTo>
                    <a:pt x="0" y="186122"/>
                  </a:lnTo>
                  <a:cubicBezTo>
                    <a:pt x="0" y="164882"/>
                    <a:pt x="17181" y="147641"/>
                    <a:pt x="38457" y="147552"/>
                  </a:cubicBezTo>
                  <a:close/>
                  <a:moveTo>
                    <a:pt x="222975" y="147058"/>
                  </a:moveTo>
                  <a:lnTo>
                    <a:pt x="282512" y="147058"/>
                  </a:lnTo>
                  <a:lnTo>
                    <a:pt x="270498" y="159057"/>
                  </a:lnTo>
                  <a:cubicBezTo>
                    <a:pt x="267739" y="161901"/>
                    <a:pt x="267739" y="166523"/>
                    <a:pt x="270498" y="169278"/>
                  </a:cubicBezTo>
                  <a:lnTo>
                    <a:pt x="283224" y="181988"/>
                  </a:lnTo>
                  <a:lnTo>
                    <a:pt x="273345" y="292199"/>
                  </a:lnTo>
                  <a:cubicBezTo>
                    <a:pt x="272989" y="296021"/>
                    <a:pt x="274057" y="299754"/>
                    <a:pt x="276193" y="302953"/>
                  </a:cubicBezTo>
                  <a:lnTo>
                    <a:pt x="297196" y="332550"/>
                  </a:lnTo>
                  <a:cubicBezTo>
                    <a:pt x="298531" y="334417"/>
                    <a:pt x="300756" y="335572"/>
                    <a:pt x="303070" y="335572"/>
                  </a:cubicBezTo>
                  <a:cubicBezTo>
                    <a:pt x="305472" y="335572"/>
                    <a:pt x="307608" y="334417"/>
                    <a:pt x="309032" y="332550"/>
                  </a:cubicBezTo>
                  <a:lnTo>
                    <a:pt x="329946" y="302953"/>
                  </a:lnTo>
                  <a:cubicBezTo>
                    <a:pt x="332171" y="299754"/>
                    <a:pt x="333239" y="296021"/>
                    <a:pt x="332883" y="292199"/>
                  </a:cubicBezTo>
                  <a:lnTo>
                    <a:pt x="323004" y="181988"/>
                  </a:lnTo>
                  <a:lnTo>
                    <a:pt x="335641" y="169278"/>
                  </a:lnTo>
                  <a:cubicBezTo>
                    <a:pt x="338489" y="166523"/>
                    <a:pt x="338489" y="161901"/>
                    <a:pt x="335641" y="159057"/>
                  </a:cubicBezTo>
                  <a:lnTo>
                    <a:pt x="323627" y="147058"/>
                  </a:lnTo>
                  <a:lnTo>
                    <a:pt x="385033" y="147058"/>
                  </a:lnTo>
                  <a:lnTo>
                    <a:pt x="385033" y="147147"/>
                  </a:lnTo>
                  <a:cubicBezTo>
                    <a:pt x="405413" y="148214"/>
                    <a:pt x="421699" y="165101"/>
                    <a:pt x="421699" y="185721"/>
                  </a:cubicBezTo>
                  <a:lnTo>
                    <a:pt x="421699" y="363214"/>
                  </a:lnTo>
                  <a:cubicBezTo>
                    <a:pt x="421699" y="375213"/>
                    <a:pt x="411910" y="384901"/>
                    <a:pt x="399895" y="384901"/>
                  </a:cubicBezTo>
                  <a:lnTo>
                    <a:pt x="373375" y="384901"/>
                  </a:lnTo>
                  <a:lnTo>
                    <a:pt x="371506" y="424363"/>
                  </a:lnTo>
                  <a:lnTo>
                    <a:pt x="365455" y="548084"/>
                  </a:lnTo>
                  <a:cubicBezTo>
                    <a:pt x="363853" y="580525"/>
                    <a:pt x="337154" y="605945"/>
                    <a:pt x="304582" y="605945"/>
                  </a:cubicBezTo>
                  <a:cubicBezTo>
                    <a:pt x="271388" y="605945"/>
                    <a:pt x="244066" y="579903"/>
                    <a:pt x="242464" y="546840"/>
                  </a:cubicBezTo>
                  <a:lnTo>
                    <a:pt x="236502" y="424363"/>
                  </a:lnTo>
                  <a:lnTo>
                    <a:pt x="234544" y="384901"/>
                  </a:lnTo>
                  <a:lnTo>
                    <a:pt x="206244" y="384901"/>
                  </a:lnTo>
                  <a:cubicBezTo>
                    <a:pt x="194229" y="384901"/>
                    <a:pt x="184529" y="375213"/>
                    <a:pt x="184529" y="363214"/>
                  </a:cubicBezTo>
                  <a:lnTo>
                    <a:pt x="184529" y="185721"/>
                  </a:lnTo>
                  <a:cubicBezTo>
                    <a:pt x="184529" y="164479"/>
                    <a:pt x="201705" y="147236"/>
                    <a:pt x="222975" y="147058"/>
                  </a:cubicBezTo>
                  <a:close/>
                  <a:moveTo>
                    <a:pt x="488454" y="706"/>
                  </a:moveTo>
                  <a:cubicBezTo>
                    <a:pt x="522711" y="706"/>
                    <a:pt x="550481" y="28445"/>
                    <a:pt x="550481" y="62663"/>
                  </a:cubicBezTo>
                  <a:cubicBezTo>
                    <a:pt x="550481" y="96881"/>
                    <a:pt x="522711" y="124620"/>
                    <a:pt x="488454" y="124620"/>
                  </a:cubicBezTo>
                  <a:cubicBezTo>
                    <a:pt x="454197" y="124620"/>
                    <a:pt x="426427" y="96881"/>
                    <a:pt x="426427" y="62663"/>
                  </a:cubicBezTo>
                  <a:cubicBezTo>
                    <a:pt x="426427" y="28445"/>
                    <a:pt x="454197" y="706"/>
                    <a:pt x="488454" y="706"/>
                  </a:cubicBezTo>
                  <a:close/>
                  <a:moveTo>
                    <a:pt x="119538" y="353"/>
                  </a:moveTo>
                  <a:cubicBezTo>
                    <a:pt x="153795" y="353"/>
                    <a:pt x="181565" y="28092"/>
                    <a:pt x="181565" y="62310"/>
                  </a:cubicBezTo>
                  <a:cubicBezTo>
                    <a:pt x="181565" y="96528"/>
                    <a:pt x="153795" y="124267"/>
                    <a:pt x="119538" y="124267"/>
                  </a:cubicBezTo>
                  <a:cubicBezTo>
                    <a:pt x="85281" y="124267"/>
                    <a:pt x="57511" y="96528"/>
                    <a:pt x="57511" y="62310"/>
                  </a:cubicBezTo>
                  <a:cubicBezTo>
                    <a:pt x="57511" y="28092"/>
                    <a:pt x="85281" y="353"/>
                    <a:pt x="119538" y="353"/>
                  </a:cubicBezTo>
                  <a:close/>
                  <a:moveTo>
                    <a:pt x="303961" y="0"/>
                  </a:moveTo>
                  <a:cubicBezTo>
                    <a:pt x="338237" y="0"/>
                    <a:pt x="366024" y="27739"/>
                    <a:pt x="366024" y="61957"/>
                  </a:cubicBezTo>
                  <a:cubicBezTo>
                    <a:pt x="366024" y="96175"/>
                    <a:pt x="338237" y="123914"/>
                    <a:pt x="303961" y="123914"/>
                  </a:cubicBezTo>
                  <a:cubicBezTo>
                    <a:pt x="269685" y="123914"/>
                    <a:pt x="241898" y="96175"/>
                    <a:pt x="241898" y="61957"/>
                  </a:cubicBezTo>
                  <a:cubicBezTo>
                    <a:pt x="241898" y="27739"/>
                    <a:pt x="269685" y="0"/>
                    <a:pt x="303961" y="0"/>
                  </a:cubicBezTo>
                  <a:close/>
                </a:path>
              </a:pathLst>
            </a:custGeom>
            <a:solidFill>
              <a:schemeClr val="bg1"/>
            </a:solidFill>
            <a:ln>
              <a:noFill/>
            </a:ln>
          </p:spPr>
          <p:txBody>
            <a:bodyPr wrap="square" lIns="91440" tIns="45720" rIns="91440" bIns="4572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endParaRPr>
            </a:p>
          </p:txBody>
        </p:sp>
        <p:sp>
          <p:nvSpPr>
            <p:cNvPr id="15" name="iṩ1îḋé">
              <a:extLst>
                <a:ext uri="{FF2B5EF4-FFF2-40B4-BE49-F238E27FC236}">
                  <a16:creationId xmlns:a16="http://schemas.microsoft.com/office/drawing/2014/main" id="{7E1C5AA2-5A65-426F-A76A-D1090FD8BB4E}"/>
                </a:ext>
              </a:extLst>
            </p:cNvPr>
            <p:cNvSpPr/>
            <p:nvPr/>
          </p:nvSpPr>
          <p:spPr bwMode="auto">
            <a:xfrm>
              <a:off x="6944752" y="5268669"/>
              <a:ext cx="2818373"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100" dirty="0">
                  <a:latin typeface="微软雅黑" panose="020B0503020204020204" pitchFamily="34" charset="-122"/>
                  <a:ea typeface="微软雅黑" panose="020B0503020204020204" pitchFamily="34" charset="-122"/>
                </a:rPr>
                <a:t>下推生成报销单</a:t>
              </a:r>
              <a:endParaRPr lang="en-US" altLang="zh-CN" sz="1100" dirty="0">
                <a:latin typeface="微软雅黑" panose="020B0503020204020204" pitchFamily="34" charset="-122"/>
                <a:ea typeface="微软雅黑" panose="020B0503020204020204" pitchFamily="34" charset="-122"/>
              </a:endParaRPr>
            </a:p>
          </p:txBody>
        </p:sp>
        <p:sp>
          <p:nvSpPr>
            <p:cNvPr id="16" name="ïṧḻîďê">
              <a:extLst>
                <a:ext uri="{FF2B5EF4-FFF2-40B4-BE49-F238E27FC236}">
                  <a16:creationId xmlns:a16="http://schemas.microsoft.com/office/drawing/2014/main" id="{10C145CF-4602-4E35-9EC2-29F2DAF2F06A}"/>
                </a:ext>
              </a:extLst>
            </p:cNvPr>
            <p:cNvSpPr txBox="1"/>
            <p:nvPr/>
          </p:nvSpPr>
          <p:spPr bwMode="auto">
            <a:xfrm>
              <a:off x="6944752" y="4826864"/>
              <a:ext cx="28183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a:latin typeface="微软雅黑" panose="020B0503020204020204" pitchFamily="34" charset="-122"/>
                  <a:ea typeface="微软雅黑" panose="020B0503020204020204" pitchFamily="34" charset="-122"/>
                </a:rPr>
                <a:t>报销</a:t>
              </a:r>
              <a:endParaRPr lang="en-US" altLang="zh-CN" b="1" dirty="0">
                <a:latin typeface="微软雅黑" panose="020B0503020204020204" pitchFamily="34" charset="-122"/>
                <a:ea typeface="微软雅黑" panose="020B0503020204020204" pitchFamily="34" charset="-122"/>
              </a:endParaRPr>
            </a:p>
          </p:txBody>
        </p:sp>
        <p:sp>
          <p:nvSpPr>
            <p:cNvPr id="17" name="îṡľïḓe">
              <a:extLst>
                <a:ext uri="{FF2B5EF4-FFF2-40B4-BE49-F238E27FC236}">
                  <a16:creationId xmlns:a16="http://schemas.microsoft.com/office/drawing/2014/main" id="{179B5002-DF24-4637-80A3-CE718FC3E49C}"/>
                </a:ext>
              </a:extLst>
            </p:cNvPr>
            <p:cNvSpPr/>
            <p:nvPr/>
          </p:nvSpPr>
          <p:spPr bwMode="auto">
            <a:xfrm>
              <a:off x="6354147" y="5059858"/>
              <a:ext cx="397846" cy="398217"/>
            </a:xfrm>
            <a:custGeom>
              <a:avLst/>
              <a:gdLst>
                <a:gd name="connsiteX0" fmla="*/ 451337 w 606157"/>
                <a:gd name="connsiteY0" fmla="*/ 147905 h 606722"/>
                <a:gd name="connsiteX1" fmla="*/ 569477 w 606157"/>
                <a:gd name="connsiteY1" fmla="*/ 147905 h 606722"/>
                <a:gd name="connsiteX2" fmla="*/ 606157 w 606157"/>
                <a:gd name="connsiteY2" fmla="*/ 186562 h 606722"/>
                <a:gd name="connsiteX3" fmla="*/ 606157 w 606157"/>
                <a:gd name="connsiteY3" fmla="*/ 363939 h 606722"/>
                <a:gd name="connsiteX4" fmla="*/ 584434 w 606157"/>
                <a:gd name="connsiteY4" fmla="*/ 385711 h 606722"/>
                <a:gd name="connsiteX5" fmla="*/ 557904 w 606157"/>
                <a:gd name="connsiteY5" fmla="*/ 385711 h 606722"/>
                <a:gd name="connsiteX6" fmla="*/ 549980 w 606157"/>
                <a:gd name="connsiteY6" fmla="*/ 548781 h 606722"/>
                <a:gd name="connsiteX7" fmla="*/ 489085 w 606157"/>
                <a:gd name="connsiteY7" fmla="*/ 606722 h 606722"/>
                <a:gd name="connsiteX8" fmla="*/ 426854 w 606157"/>
                <a:gd name="connsiteY8" fmla="*/ 547537 h 606722"/>
                <a:gd name="connsiteX9" fmla="*/ 420711 w 606157"/>
                <a:gd name="connsiteY9" fmla="*/ 420814 h 606722"/>
                <a:gd name="connsiteX10" fmla="*/ 461219 w 606157"/>
                <a:gd name="connsiteY10" fmla="*/ 363228 h 606722"/>
                <a:gd name="connsiteX11" fmla="*/ 461219 w 606157"/>
                <a:gd name="connsiteY11" fmla="*/ 185762 h 606722"/>
                <a:gd name="connsiteX12" fmla="*/ 451337 w 606157"/>
                <a:gd name="connsiteY12" fmla="*/ 147905 h 606722"/>
                <a:gd name="connsiteX13" fmla="*/ 38457 w 606157"/>
                <a:gd name="connsiteY13" fmla="*/ 147552 h 606722"/>
                <a:gd name="connsiteX14" fmla="*/ 155074 w 606157"/>
                <a:gd name="connsiteY14" fmla="*/ 147552 h 606722"/>
                <a:gd name="connsiteX15" fmla="*/ 145014 w 606157"/>
                <a:gd name="connsiteY15" fmla="*/ 185766 h 606722"/>
                <a:gd name="connsiteX16" fmla="*/ 145014 w 606157"/>
                <a:gd name="connsiteY16" fmla="*/ 363239 h 606722"/>
                <a:gd name="connsiteX17" fmla="*/ 187210 w 606157"/>
                <a:gd name="connsiteY17" fmla="*/ 421360 h 606722"/>
                <a:gd name="connsiteX18" fmla="*/ 181068 w 606157"/>
                <a:gd name="connsiteY18" fmla="*/ 548444 h 606722"/>
                <a:gd name="connsiteX19" fmla="*/ 120178 w 606157"/>
                <a:gd name="connsiteY19" fmla="*/ 606298 h 606722"/>
                <a:gd name="connsiteX20" fmla="*/ 57952 w 606157"/>
                <a:gd name="connsiteY20" fmla="*/ 547200 h 606722"/>
                <a:gd name="connsiteX21" fmla="*/ 50029 w 606157"/>
                <a:gd name="connsiteY21" fmla="*/ 385279 h 606722"/>
                <a:gd name="connsiteX22" fmla="*/ 21810 w 606157"/>
                <a:gd name="connsiteY22" fmla="*/ 385279 h 606722"/>
                <a:gd name="connsiteX23" fmla="*/ 0 w 606157"/>
                <a:gd name="connsiteY23" fmla="*/ 363595 h 606722"/>
                <a:gd name="connsiteX24" fmla="*/ 0 w 606157"/>
                <a:gd name="connsiteY24" fmla="*/ 186122 h 606722"/>
                <a:gd name="connsiteX25" fmla="*/ 38457 w 606157"/>
                <a:gd name="connsiteY25" fmla="*/ 147552 h 606722"/>
                <a:gd name="connsiteX26" fmla="*/ 222975 w 606157"/>
                <a:gd name="connsiteY26" fmla="*/ 147058 h 606722"/>
                <a:gd name="connsiteX27" fmla="*/ 282512 w 606157"/>
                <a:gd name="connsiteY27" fmla="*/ 147058 h 606722"/>
                <a:gd name="connsiteX28" fmla="*/ 270498 w 606157"/>
                <a:gd name="connsiteY28" fmla="*/ 159057 h 606722"/>
                <a:gd name="connsiteX29" fmla="*/ 270498 w 606157"/>
                <a:gd name="connsiteY29" fmla="*/ 169278 h 606722"/>
                <a:gd name="connsiteX30" fmla="*/ 283224 w 606157"/>
                <a:gd name="connsiteY30" fmla="*/ 181988 h 606722"/>
                <a:gd name="connsiteX31" fmla="*/ 273345 w 606157"/>
                <a:gd name="connsiteY31" fmla="*/ 292199 h 606722"/>
                <a:gd name="connsiteX32" fmla="*/ 276193 w 606157"/>
                <a:gd name="connsiteY32" fmla="*/ 302953 h 606722"/>
                <a:gd name="connsiteX33" fmla="*/ 297196 w 606157"/>
                <a:gd name="connsiteY33" fmla="*/ 332550 h 606722"/>
                <a:gd name="connsiteX34" fmla="*/ 303070 w 606157"/>
                <a:gd name="connsiteY34" fmla="*/ 335572 h 606722"/>
                <a:gd name="connsiteX35" fmla="*/ 309032 w 606157"/>
                <a:gd name="connsiteY35" fmla="*/ 332550 h 606722"/>
                <a:gd name="connsiteX36" fmla="*/ 329946 w 606157"/>
                <a:gd name="connsiteY36" fmla="*/ 302953 h 606722"/>
                <a:gd name="connsiteX37" fmla="*/ 332883 w 606157"/>
                <a:gd name="connsiteY37" fmla="*/ 292199 h 606722"/>
                <a:gd name="connsiteX38" fmla="*/ 323004 w 606157"/>
                <a:gd name="connsiteY38" fmla="*/ 181988 h 606722"/>
                <a:gd name="connsiteX39" fmla="*/ 335641 w 606157"/>
                <a:gd name="connsiteY39" fmla="*/ 169278 h 606722"/>
                <a:gd name="connsiteX40" fmla="*/ 335641 w 606157"/>
                <a:gd name="connsiteY40" fmla="*/ 159057 h 606722"/>
                <a:gd name="connsiteX41" fmla="*/ 323627 w 606157"/>
                <a:gd name="connsiteY41" fmla="*/ 147058 h 606722"/>
                <a:gd name="connsiteX42" fmla="*/ 385033 w 606157"/>
                <a:gd name="connsiteY42" fmla="*/ 147058 h 606722"/>
                <a:gd name="connsiteX43" fmla="*/ 385033 w 606157"/>
                <a:gd name="connsiteY43" fmla="*/ 147147 h 606722"/>
                <a:gd name="connsiteX44" fmla="*/ 421699 w 606157"/>
                <a:gd name="connsiteY44" fmla="*/ 185721 h 606722"/>
                <a:gd name="connsiteX45" fmla="*/ 421699 w 606157"/>
                <a:gd name="connsiteY45" fmla="*/ 363214 h 606722"/>
                <a:gd name="connsiteX46" fmla="*/ 399895 w 606157"/>
                <a:gd name="connsiteY46" fmla="*/ 384901 h 606722"/>
                <a:gd name="connsiteX47" fmla="*/ 373375 w 606157"/>
                <a:gd name="connsiteY47" fmla="*/ 384901 h 606722"/>
                <a:gd name="connsiteX48" fmla="*/ 371506 w 606157"/>
                <a:gd name="connsiteY48" fmla="*/ 424363 h 606722"/>
                <a:gd name="connsiteX49" fmla="*/ 365455 w 606157"/>
                <a:gd name="connsiteY49" fmla="*/ 548084 h 606722"/>
                <a:gd name="connsiteX50" fmla="*/ 304582 w 606157"/>
                <a:gd name="connsiteY50" fmla="*/ 605945 h 606722"/>
                <a:gd name="connsiteX51" fmla="*/ 242464 w 606157"/>
                <a:gd name="connsiteY51" fmla="*/ 546840 h 606722"/>
                <a:gd name="connsiteX52" fmla="*/ 236502 w 606157"/>
                <a:gd name="connsiteY52" fmla="*/ 424363 h 606722"/>
                <a:gd name="connsiteX53" fmla="*/ 234544 w 606157"/>
                <a:gd name="connsiteY53" fmla="*/ 384901 h 606722"/>
                <a:gd name="connsiteX54" fmla="*/ 206244 w 606157"/>
                <a:gd name="connsiteY54" fmla="*/ 384901 h 606722"/>
                <a:gd name="connsiteX55" fmla="*/ 184529 w 606157"/>
                <a:gd name="connsiteY55" fmla="*/ 363214 h 606722"/>
                <a:gd name="connsiteX56" fmla="*/ 184529 w 606157"/>
                <a:gd name="connsiteY56" fmla="*/ 185721 h 606722"/>
                <a:gd name="connsiteX57" fmla="*/ 222975 w 606157"/>
                <a:gd name="connsiteY57" fmla="*/ 147058 h 606722"/>
                <a:gd name="connsiteX58" fmla="*/ 488454 w 606157"/>
                <a:gd name="connsiteY58" fmla="*/ 706 h 606722"/>
                <a:gd name="connsiteX59" fmla="*/ 550481 w 606157"/>
                <a:gd name="connsiteY59" fmla="*/ 62663 h 606722"/>
                <a:gd name="connsiteX60" fmla="*/ 488454 w 606157"/>
                <a:gd name="connsiteY60" fmla="*/ 124620 h 606722"/>
                <a:gd name="connsiteX61" fmla="*/ 426427 w 606157"/>
                <a:gd name="connsiteY61" fmla="*/ 62663 h 606722"/>
                <a:gd name="connsiteX62" fmla="*/ 488454 w 606157"/>
                <a:gd name="connsiteY62" fmla="*/ 706 h 606722"/>
                <a:gd name="connsiteX63" fmla="*/ 119538 w 606157"/>
                <a:gd name="connsiteY63" fmla="*/ 353 h 606722"/>
                <a:gd name="connsiteX64" fmla="*/ 181565 w 606157"/>
                <a:gd name="connsiteY64" fmla="*/ 62310 h 606722"/>
                <a:gd name="connsiteX65" fmla="*/ 119538 w 606157"/>
                <a:gd name="connsiteY65" fmla="*/ 124267 h 606722"/>
                <a:gd name="connsiteX66" fmla="*/ 57511 w 606157"/>
                <a:gd name="connsiteY66" fmla="*/ 62310 h 606722"/>
                <a:gd name="connsiteX67" fmla="*/ 119538 w 606157"/>
                <a:gd name="connsiteY67" fmla="*/ 353 h 606722"/>
                <a:gd name="connsiteX68" fmla="*/ 303961 w 606157"/>
                <a:gd name="connsiteY68" fmla="*/ 0 h 606722"/>
                <a:gd name="connsiteX69" fmla="*/ 366024 w 606157"/>
                <a:gd name="connsiteY69" fmla="*/ 61957 h 606722"/>
                <a:gd name="connsiteX70" fmla="*/ 303961 w 606157"/>
                <a:gd name="connsiteY70" fmla="*/ 123914 h 606722"/>
                <a:gd name="connsiteX71" fmla="*/ 241898 w 606157"/>
                <a:gd name="connsiteY71" fmla="*/ 61957 h 606722"/>
                <a:gd name="connsiteX72" fmla="*/ 303961 w 606157"/>
                <a:gd name="connsiteY7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6157" h="606722">
                  <a:moveTo>
                    <a:pt x="451337" y="147905"/>
                  </a:moveTo>
                  <a:lnTo>
                    <a:pt x="569477" y="147905"/>
                  </a:lnTo>
                  <a:cubicBezTo>
                    <a:pt x="589954" y="148971"/>
                    <a:pt x="606157" y="165856"/>
                    <a:pt x="606157" y="186562"/>
                  </a:cubicBezTo>
                  <a:lnTo>
                    <a:pt x="606157" y="363939"/>
                  </a:lnTo>
                  <a:cubicBezTo>
                    <a:pt x="606157" y="375936"/>
                    <a:pt x="596453" y="385711"/>
                    <a:pt x="584434" y="385711"/>
                  </a:cubicBezTo>
                  <a:lnTo>
                    <a:pt x="557904" y="385711"/>
                  </a:lnTo>
                  <a:lnTo>
                    <a:pt x="549980" y="548781"/>
                  </a:lnTo>
                  <a:cubicBezTo>
                    <a:pt x="548378" y="581217"/>
                    <a:pt x="521580" y="606722"/>
                    <a:pt x="489085" y="606722"/>
                  </a:cubicBezTo>
                  <a:cubicBezTo>
                    <a:pt x="455877" y="606722"/>
                    <a:pt x="428456" y="580684"/>
                    <a:pt x="426854" y="547537"/>
                  </a:cubicBezTo>
                  <a:lnTo>
                    <a:pt x="420711" y="420814"/>
                  </a:lnTo>
                  <a:cubicBezTo>
                    <a:pt x="444482" y="412194"/>
                    <a:pt x="461219" y="389355"/>
                    <a:pt x="461219" y="363228"/>
                  </a:cubicBezTo>
                  <a:lnTo>
                    <a:pt x="461219" y="185762"/>
                  </a:lnTo>
                  <a:cubicBezTo>
                    <a:pt x="461219" y="172077"/>
                    <a:pt x="457658" y="159102"/>
                    <a:pt x="451337" y="147905"/>
                  </a:cubicBezTo>
                  <a:close/>
                  <a:moveTo>
                    <a:pt x="38457" y="147552"/>
                  </a:moveTo>
                  <a:lnTo>
                    <a:pt x="155074" y="147552"/>
                  </a:lnTo>
                  <a:cubicBezTo>
                    <a:pt x="148664" y="158839"/>
                    <a:pt x="145014" y="171902"/>
                    <a:pt x="145014" y="185766"/>
                  </a:cubicBezTo>
                  <a:lnTo>
                    <a:pt x="145014" y="363239"/>
                  </a:lnTo>
                  <a:cubicBezTo>
                    <a:pt x="145014" y="389811"/>
                    <a:pt x="162284" y="413184"/>
                    <a:pt x="187210" y="421360"/>
                  </a:cubicBezTo>
                  <a:lnTo>
                    <a:pt x="181068" y="548444"/>
                  </a:lnTo>
                  <a:cubicBezTo>
                    <a:pt x="179465" y="580881"/>
                    <a:pt x="152670" y="606298"/>
                    <a:pt x="120178" y="606298"/>
                  </a:cubicBezTo>
                  <a:cubicBezTo>
                    <a:pt x="86973" y="606298"/>
                    <a:pt x="59555" y="580348"/>
                    <a:pt x="57952" y="547200"/>
                  </a:cubicBezTo>
                  <a:lnTo>
                    <a:pt x="50029" y="385279"/>
                  </a:lnTo>
                  <a:lnTo>
                    <a:pt x="21810" y="385279"/>
                  </a:lnTo>
                  <a:cubicBezTo>
                    <a:pt x="9792" y="385279"/>
                    <a:pt x="0" y="375592"/>
                    <a:pt x="0" y="363595"/>
                  </a:cubicBezTo>
                  <a:lnTo>
                    <a:pt x="0" y="186122"/>
                  </a:lnTo>
                  <a:cubicBezTo>
                    <a:pt x="0" y="164882"/>
                    <a:pt x="17181" y="147641"/>
                    <a:pt x="38457" y="147552"/>
                  </a:cubicBezTo>
                  <a:close/>
                  <a:moveTo>
                    <a:pt x="222975" y="147058"/>
                  </a:moveTo>
                  <a:lnTo>
                    <a:pt x="282512" y="147058"/>
                  </a:lnTo>
                  <a:lnTo>
                    <a:pt x="270498" y="159057"/>
                  </a:lnTo>
                  <a:cubicBezTo>
                    <a:pt x="267739" y="161901"/>
                    <a:pt x="267739" y="166523"/>
                    <a:pt x="270498" y="169278"/>
                  </a:cubicBezTo>
                  <a:lnTo>
                    <a:pt x="283224" y="181988"/>
                  </a:lnTo>
                  <a:lnTo>
                    <a:pt x="273345" y="292199"/>
                  </a:lnTo>
                  <a:cubicBezTo>
                    <a:pt x="272989" y="296021"/>
                    <a:pt x="274057" y="299754"/>
                    <a:pt x="276193" y="302953"/>
                  </a:cubicBezTo>
                  <a:lnTo>
                    <a:pt x="297196" y="332550"/>
                  </a:lnTo>
                  <a:cubicBezTo>
                    <a:pt x="298531" y="334417"/>
                    <a:pt x="300756" y="335572"/>
                    <a:pt x="303070" y="335572"/>
                  </a:cubicBezTo>
                  <a:cubicBezTo>
                    <a:pt x="305472" y="335572"/>
                    <a:pt x="307608" y="334417"/>
                    <a:pt x="309032" y="332550"/>
                  </a:cubicBezTo>
                  <a:lnTo>
                    <a:pt x="329946" y="302953"/>
                  </a:lnTo>
                  <a:cubicBezTo>
                    <a:pt x="332171" y="299754"/>
                    <a:pt x="333239" y="296021"/>
                    <a:pt x="332883" y="292199"/>
                  </a:cubicBezTo>
                  <a:lnTo>
                    <a:pt x="323004" y="181988"/>
                  </a:lnTo>
                  <a:lnTo>
                    <a:pt x="335641" y="169278"/>
                  </a:lnTo>
                  <a:cubicBezTo>
                    <a:pt x="338489" y="166523"/>
                    <a:pt x="338489" y="161901"/>
                    <a:pt x="335641" y="159057"/>
                  </a:cubicBezTo>
                  <a:lnTo>
                    <a:pt x="323627" y="147058"/>
                  </a:lnTo>
                  <a:lnTo>
                    <a:pt x="385033" y="147058"/>
                  </a:lnTo>
                  <a:lnTo>
                    <a:pt x="385033" y="147147"/>
                  </a:lnTo>
                  <a:cubicBezTo>
                    <a:pt x="405413" y="148214"/>
                    <a:pt x="421699" y="165101"/>
                    <a:pt x="421699" y="185721"/>
                  </a:cubicBezTo>
                  <a:lnTo>
                    <a:pt x="421699" y="363214"/>
                  </a:lnTo>
                  <a:cubicBezTo>
                    <a:pt x="421699" y="375213"/>
                    <a:pt x="411910" y="384901"/>
                    <a:pt x="399895" y="384901"/>
                  </a:cubicBezTo>
                  <a:lnTo>
                    <a:pt x="373375" y="384901"/>
                  </a:lnTo>
                  <a:lnTo>
                    <a:pt x="371506" y="424363"/>
                  </a:lnTo>
                  <a:lnTo>
                    <a:pt x="365455" y="548084"/>
                  </a:lnTo>
                  <a:cubicBezTo>
                    <a:pt x="363853" y="580525"/>
                    <a:pt x="337154" y="605945"/>
                    <a:pt x="304582" y="605945"/>
                  </a:cubicBezTo>
                  <a:cubicBezTo>
                    <a:pt x="271388" y="605945"/>
                    <a:pt x="244066" y="579903"/>
                    <a:pt x="242464" y="546840"/>
                  </a:cubicBezTo>
                  <a:lnTo>
                    <a:pt x="236502" y="424363"/>
                  </a:lnTo>
                  <a:lnTo>
                    <a:pt x="234544" y="384901"/>
                  </a:lnTo>
                  <a:lnTo>
                    <a:pt x="206244" y="384901"/>
                  </a:lnTo>
                  <a:cubicBezTo>
                    <a:pt x="194229" y="384901"/>
                    <a:pt x="184529" y="375213"/>
                    <a:pt x="184529" y="363214"/>
                  </a:cubicBezTo>
                  <a:lnTo>
                    <a:pt x="184529" y="185721"/>
                  </a:lnTo>
                  <a:cubicBezTo>
                    <a:pt x="184529" y="164479"/>
                    <a:pt x="201705" y="147236"/>
                    <a:pt x="222975" y="147058"/>
                  </a:cubicBezTo>
                  <a:close/>
                  <a:moveTo>
                    <a:pt x="488454" y="706"/>
                  </a:moveTo>
                  <a:cubicBezTo>
                    <a:pt x="522711" y="706"/>
                    <a:pt x="550481" y="28445"/>
                    <a:pt x="550481" y="62663"/>
                  </a:cubicBezTo>
                  <a:cubicBezTo>
                    <a:pt x="550481" y="96881"/>
                    <a:pt x="522711" y="124620"/>
                    <a:pt x="488454" y="124620"/>
                  </a:cubicBezTo>
                  <a:cubicBezTo>
                    <a:pt x="454197" y="124620"/>
                    <a:pt x="426427" y="96881"/>
                    <a:pt x="426427" y="62663"/>
                  </a:cubicBezTo>
                  <a:cubicBezTo>
                    <a:pt x="426427" y="28445"/>
                    <a:pt x="454197" y="706"/>
                    <a:pt x="488454" y="706"/>
                  </a:cubicBezTo>
                  <a:close/>
                  <a:moveTo>
                    <a:pt x="119538" y="353"/>
                  </a:moveTo>
                  <a:cubicBezTo>
                    <a:pt x="153795" y="353"/>
                    <a:pt x="181565" y="28092"/>
                    <a:pt x="181565" y="62310"/>
                  </a:cubicBezTo>
                  <a:cubicBezTo>
                    <a:pt x="181565" y="96528"/>
                    <a:pt x="153795" y="124267"/>
                    <a:pt x="119538" y="124267"/>
                  </a:cubicBezTo>
                  <a:cubicBezTo>
                    <a:pt x="85281" y="124267"/>
                    <a:pt x="57511" y="96528"/>
                    <a:pt x="57511" y="62310"/>
                  </a:cubicBezTo>
                  <a:cubicBezTo>
                    <a:pt x="57511" y="28092"/>
                    <a:pt x="85281" y="353"/>
                    <a:pt x="119538" y="353"/>
                  </a:cubicBezTo>
                  <a:close/>
                  <a:moveTo>
                    <a:pt x="303961" y="0"/>
                  </a:moveTo>
                  <a:cubicBezTo>
                    <a:pt x="338237" y="0"/>
                    <a:pt x="366024" y="27739"/>
                    <a:pt x="366024" y="61957"/>
                  </a:cubicBezTo>
                  <a:cubicBezTo>
                    <a:pt x="366024" y="96175"/>
                    <a:pt x="338237" y="123914"/>
                    <a:pt x="303961" y="123914"/>
                  </a:cubicBezTo>
                  <a:cubicBezTo>
                    <a:pt x="269685" y="123914"/>
                    <a:pt x="241898" y="96175"/>
                    <a:pt x="241898" y="61957"/>
                  </a:cubicBezTo>
                  <a:cubicBezTo>
                    <a:pt x="241898" y="27739"/>
                    <a:pt x="269685" y="0"/>
                    <a:pt x="303961" y="0"/>
                  </a:cubicBezTo>
                  <a:close/>
                </a:path>
              </a:pathLst>
            </a:custGeom>
            <a:solidFill>
              <a:schemeClr val="bg1"/>
            </a:solidFill>
            <a:ln>
              <a:noFill/>
            </a:ln>
          </p:spPr>
          <p:txBody>
            <a:bodyPr wrap="square" lIns="91440" tIns="45720" rIns="91440" bIns="4572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endParaRPr>
            </a:p>
          </p:txBody>
        </p:sp>
      </p:grpSp>
      <p:grpSp>
        <p:nvGrpSpPr>
          <p:cNvPr id="18" name="íṥ1ide">
            <a:extLst>
              <a:ext uri="{FF2B5EF4-FFF2-40B4-BE49-F238E27FC236}">
                <a16:creationId xmlns:a16="http://schemas.microsoft.com/office/drawing/2014/main" id="{2EAD443C-AC06-4C05-92A1-C1F53B2113D2}"/>
              </a:ext>
            </a:extLst>
          </p:cNvPr>
          <p:cNvGrpSpPr/>
          <p:nvPr/>
        </p:nvGrpSpPr>
        <p:grpSpPr>
          <a:xfrm>
            <a:off x="6656066" y="2857215"/>
            <a:ext cx="2487934" cy="2032001"/>
            <a:chOff x="6354147" y="3324635"/>
            <a:chExt cx="3408978" cy="2709335"/>
          </a:xfrm>
        </p:grpSpPr>
        <p:sp>
          <p:nvSpPr>
            <p:cNvPr id="19" name="iṡliḋé">
              <a:extLst>
                <a:ext uri="{FF2B5EF4-FFF2-40B4-BE49-F238E27FC236}">
                  <a16:creationId xmlns:a16="http://schemas.microsoft.com/office/drawing/2014/main" id="{1AC1CBC1-CB50-4FAA-8552-42888D0A9D1C}"/>
                </a:ext>
              </a:extLst>
            </p:cNvPr>
            <p:cNvSpPr/>
            <p:nvPr/>
          </p:nvSpPr>
          <p:spPr bwMode="auto">
            <a:xfrm>
              <a:off x="6944752" y="3766440"/>
              <a:ext cx="2411612"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100" dirty="0">
                  <a:latin typeface="微软雅黑" panose="020B0503020204020204" pitchFamily="34" charset="-122"/>
                  <a:ea typeface="微软雅黑" panose="020B0503020204020204" pitchFamily="34" charset="-122"/>
                </a:rPr>
                <a:t>将借款余额退还给公司，一键生成付款退款单。</a:t>
              </a:r>
              <a:endParaRPr lang="en-US" altLang="zh-CN" sz="1100" dirty="0">
                <a:latin typeface="微软雅黑" panose="020B0503020204020204" pitchFamily="34" charset="-122"/>
                <a:ea typeface="微软雅黑" panose="020B0503020204020204" pitchFamily="34" charset="-122"/>
              </a:endParaRPr>
            </a:p>
          </p:txBody>
        </p:sp>
        <p:sp>
          <p:nvSpPr>
            <p:cNvPr id="20" name="ïṧļîḓé">
              <a:extLst>
                <a:ext uri="{FF2B5EF4-FFF2-40B4-BE49-F238E27FC236}">
                  <a16:creationId xmlns:a16="http://schemas.microsoft.com/office/drawing/2014/main" id="{FD9A4733-AFA1-4E1C-AB12-788B4E2D5620}"/>
                </a:ext>
              </a:extLst>
            </p:cNvPr>
            <p:cNvSpPr txBox="1"/>
            <p:nvPr/>
          </p:nvSpPr>
          <p:spPr bwMode="auto">
            <a:xfrm>
              <a:off x="6944752" y="3324635"/>
              <a:ext cx="28183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a:latin typeface="微软雅黑" panose="020B0503020204020204" pitchFamily="34" charset="-122"/>
                  <a:ea typeface="微软雅黑" panose="020B0503020204020204" pitchFamily="34" charset="-122"/>
                </a:rPr>
                <a:t>退款</a:t>
              </a:r>
              <a:endParaRPr lang="en-US" altLang="zh-CN" b="1" dirty="0">
                <a:latin typeface="微软雅黑" panose="020B0503020204020204" pitchFamily="34" charset="-122"/>
                <a:ea typeface="微软雅黑" panose="020B0503020204020204" pitchFamily="34" charset="-122"/>
              </a:endParaRPr>
            </a:p>
          </p:txBody>
        </p:sp>
        <p:sp>
          <p:nvSpPr>
            <p:cNvPr id="21" name="iSḷiḓè">
              <a:extLst>
                <a:ext uri="{FF2B5EF4-FFF2-40B4-BE49-F238E27FC236}">
                  <a16:creationId xmlns:a16="http://schemas.microsoft.com/office/drawing/2014/main" id="{40898546-886D-42A2-B5D4-F833A370F3CF}"/>
                </a:ext>
              </a:extLst>
            </p:cNvPr>
            <p:cNvSpPr/>
            <p:nvPr/>
          </p:nvSpPr>
          <p:spPr bwMode="auto">
            <a:xfrm>
              <a:off x="6354147" y="3557629"/>
              <a:ext cx="397846" cy="398217"/>
            </a:xfrm>
            <a:custGeom>
              <a:avLst/>
              <a:gdLst>
                <a:gd name="connsiteX0" fmla="*/ 451337 w 606157"/>
                <a:gd name="connsiteY0" fmla="*/ 147905 h 606722"/>
                <a:gd name="connsiteX1" fmla="*/ 569477 w 606157"/>
                <a:gd name="connsiteY1" fmla="*/ 147905 h 606722"/>
                <a:gd name="connsiteX2" fmla="*/ 606157 w 606157"/>
                <a:gd name="connsiteY2" fmla="*/ 186562 h 606722"/>
                <a:gd name="connsiteX3" fmla="*/ 606157 w 606157"/>
                <a:gd name="connsiteY3" fmla="*/ 363939 h 606722"/>
                <a:gd name="connsiteX4" fmla="*/ 584434 w 606157"/>
                <a:gd name="connsiteY4" fmla="*/ 385711 h 606722"/>
                <a:gd name="connsiteX5" fmla="*/ 557904 w 606157"/>
                <a:gd name="connsiteY5" fmla="*/ 385711 h 606722"/>
                <a:gd name="connsiteX6" fmla="*/ 549980 w 606157"/>
                <a:gd name="connsiteY6" fmla="*/ 548781 h 606722"/>
                <a:gd name="connsiteX7" fmla="*/ 489085 w 606157"/>
                <a:gd name="connsiteY7" fmla="*/ 606722 h 606722"/>
                <a:gd name="connsiteX8" fmla="*/ 426854 w 606157"/>
                <a:gd name="connsiteY8" fmla="*/ 547537 h 606722"/>
                <a:gd name="connsiteX9" fmla="*/ 420711 w 606157"/>
                <a:gd name="connsiteY9" fmla="*/ 420814 h 606722"/>
                <a:gd name="connsiteX10" fmla="*/ 461219 w 606157"/>
                <a:gd name="connsiteY10" fmla="*/ 363228 h 606722"/>
                <a:gd name="connsiteX11" fmla="*/ 461219 w 606157"/>
                <a:gd name="connsiteY11" fmla="*/ 185762 h 606722"/>
                <a:gd name="connsiteX12" fmla="*/ 451337 w 606157"/>
                <a:gd name="connsiteY12" fmla="*/ 147905 h 606722"/>
                <a:gd name="connsiteX13" fmla="*/ 38457 w 606157"/>
                <a:gd name="connsiteY13" fmla="*/ 147552 h 606722"/>
                <a:gd name="connsiteX14" fmla="*/ 155074 w 606157"/>
                <a:gd name="connsiteY14" fmla="*/ 147552 h 606722"/>
                <a:gd name="connsiteX15" fmla="*/ 145014 w 606157"/>
                <a:gd name="connsiteY15" fmla="*/ 185766 h 606722"/>
                <a:gd name="connsiteX16" fmla="*/ 145014 w 606157"/>
                <a:gd name="connsiteY16" fmla="*/ 363239 h 606722"/>
                <a:gd name="connsiteX17" fmla="*/ 187210 w 606157"/>
                <a:gd name="connsiteY17" fmla="*/ 421360 h 606722"/>
                <a:gd name="connsiteX18" fmla="*/ 181068 w 606157"/>
                <a:gd name="connsiteY18" fmla="*/ 548444 h 606722"/>
                <a:gd name="connsiteX19" fmla="*/ 120178 w 606157"/>
                <a:gd name="connsiteY19" fmla="*/ 606298 h 606722"/>
                <a:gd name="connsiteX20" fmla="*/ 57952 w 606157"/>
                <a:gd name="connsiteY20" fmla="*/ 547200 h 606722"/>
                <a:gd name="connsiteX21" fmla="*/ 50029 w 606157"/>
                <a:gd name="connsiteY21" fmla="*/ 385279 h 606722"/>
                <a:gd name="connsiteX22" fmla="*/ 21810 w 606157"/>
                <a:gd name="connsiteY22" fmla="*/ 385279 h 606722"/>
                <a:gd name="connsiteX23" fmla="*/ 0 w 606157"/>
                <a:gd name="connsiteY23" fmla="*/ 363595 h 606722"/>
                <a:gd name="connsiteX24" fmla="*/ 0 w 606157"/>
                <a:gd name="connsiteY24" fmla="*/ 186122 h 606722"/>
                <a:gd name="connsiteX25" fmla="*/ 38457 w 606157"/>
                <a:gd name="connsiteY25" fmla="*/ 147552 h 606722"/>
                <a:gd name="connsiteX26" fmla="*/ 222975 w 606157"/>
                <a:gd name="connsiteY26" fmla="*/ 147058 h 606722"/>
                <a:gd name="connsiteX27" fmla="*/ 282512 w 606157"/>
                <a:gd name="connsiteY27" fmla="*/ 147058 h 606722"/>
                <a:gd name="connsiteX28" fmla="*/ 270498 w 606157"/>
                <a:gd name="connsiteY28" fmla="*/ 159057 h 606722"/>
                <a:gd name="connsiteX29" fmla="*/ 270498 w 606157"/>
                <a:gd name="connsiteY29" fmla="*/ 169278 h 606722"/>
                <a:gd name="connsiteX30" fmla="*/ 283224 w 606157"/>
                <a:gd name="connsiteY30" fmla="*/ 181988 h 606722"/>
                <a:gd name="connsiteX31" fmla="*/ 273345 w 606157"/>
                <a:gd name="connsiteY31" fmla="*/ 292199 h 606722"/>
                <a:gd name="connsiteX32" fmla="*/ 276193 w 606157"/>
                <a:gd name="connsiteY32" fmla="*/ 302953 h 606722"/>
                <a:gd name="connsiteX33" fmla="*/ 297196 w 606157"/>
                <a:gd name="connsiteY33" fmla="*/ 332550 h 606722"/>
                <a:gd name="connsiteX34" fmla="*/ 303070 w 606157"/>
                <a:gd name="connsiteY34" fmla="*/ 335572 h 606722"/>
                <a:gd name="connsiteX35" fmla="*/ 309032 w 606157"/>
                <a:gd name="connsiteY35" fmla="*/ 332550 h 606722"/>
                <a:gd name="connsiteX36" fmla="*/ 329946 w 606157"/>
                <a:gd name="connsiteY36" fmla="*/ 302953 h 606722"/>
                <a:gd name="connsiteX37" fmla="*/ 332883 w 606157"/>
                <a:gd name="connsiteY37" fmla="*/ 292199 h 606722"/>
                <a:gd name="connsiteX38" fmla="*/ 323004 w 606157"/>
                <a:gd name="connsiteY38" fmla="*/ 181988 h 606722"/>
                <a:gd name="connsiteX39" fmla="*/ 335641 w 606157"/>
                <a:gd name="connsiteY39" fmla="*/ 169278 h 606722"/>
                <a:gd name="connsiteX40" fmla="*/ 335641 w 606157"/>
                <a:gd name="connsiteY40" fmla="*/ 159057 h 606722"/>
                <a:gd name="connsiteX41" fmla="*/ 323627 w 606157"/>
                <a:gd name="connsiteY41" fmla="*/ 147058 h 606722"/>
                <a:gd name="connsiteX42" fmla="*/ 385033 w 606157"/>
                <a:gd name="connsiteY42" fmla="*/ 147058 h 606722"/>
                <a:gd name="connsiteX43" fmla="*/ 385033 w 606157"/>
                <a:gd name="connsiteY43" fmla="*/ 147147 h 606722"/>
                <a:gd name="connsiteX44" fmla="*/ 421699 w 606157"/>
                <a:gd name="connsiteY44" fmla="*/ 185721 h 606722"/>
                <a:gd name="connsiteX45" fmla="*/ 421699 w 606157"/>
                <a:gd name="connsiteY45" fmla="*/ 363214 h 606722"/>
                <a:gd name="connsiteX46" fmla="*/ 399895 w 606157"/>
                <a:gd name="connsiteY46" fmla="*/ 384901 h 606722"/>
                <a:gd name="connsiteX47" fmla="*/ 373375 w 606157"/>
                <a:gd name="connsiteY47" fmla="*/ 384901 h 606722"/>
                <a:gd name="connsiteX48" fmla="*/ 371506 w 606157"/>
                <a:gd name="connsiteY48" fmla="*/ 424363 h 606722"/>
                <a:gd name="connsiteX49" fmla="*/ 365455 w 606157"/>
                <a:gd name="connsiteY49" fmla="*/ 548084 h 606722"/>
                <a:gd name="connsiteX50" fmla="*/ 304582 w 606157"/>
                <a:gd name="connsiteY50" fmla="*/ 605945 h 606722"/>
                <a:gd name="connsiteX51" fmla="*/ 242464 w 606157"/>
                <a:gd name="connsiteY51" fmla="*/ 546840 h 606722"/>
                <a:gd name="connsiteX52" fmla="*/ 236502 w 606157"/>
                <a:gd name="connsiteY52" fmla="*/ 424363 h 606722"/>
                <a:gd name="connsiteX53" fmla="*/ 234544 w 606157"/>
                <a:gd name="connsiteY53" fmla="*/ 384901 h 606722"/>
                <a:gd name="connsiteX54" fmla="*/ 206244 w 606157"/>
                <a:gd name="connsiteY54" fmla="*/ 384901 h 606722"/>
                <a:gd name="connsiteX55" fmla="*/ 184529 w 606157"/>
                <a:gd name="connsiteY55" fmla="*/ 363214 h 606722"/>
                <a:gd name="connsiteX56" fmla="*/ 184529 w 606157"/>
                <a:gd name="connsiteY56" fmla="*/ 185721 h 606722"/>
                <a:gd name="connsiteX57" fmla="*/ 222975 w 606157"/>
                <a:gd name="connsiteY57" fmla="*/ 147058 h 606722"/>
                <a:gd name="connsiteX58" fmla="*/ 488454 w 606157"/>
                <a:gd name="connsiteY58" fmla="*/ 706 h 606722"/>
                <a:gd name="connsiteX59" fmla="*/ 550481 w 606157"/>
                <a:gd name="connsiteY59" fmla="*/ 62663 h 606722"/>
                <a:gd name="connsiteX60" fmla="*/ 488454 w 606157"/>
                <a:gd name="connsiteY60" fmla="*/ 124620 h 606722"/>
                <a:gd name="connsiteX61" fmla="*/ 426427 w 606157"/>
                <a:gd name="connsiteY61" fmla="*/ 62663 h 606722"/>
                <a:gd name="connsiteX62" fmla="*/ 488454 w 606157"/>
                <a:gd name="connsiteY62" fmla="*/ 706 h 606722"/>
                <a:gd name="connsiteX63" fmla="*/ 119538 w 606157"/>
                <a:gd name="connsiteY63" fmla="*/ 353 h 606722"/>
                <a:gd name="connsiteX64" fmla="*/ 181565 w 606157"/>
                <a:gd name="connsiteY64" fmla="*/ 62310 h 606722"/>
                <a:gd name="connsiteX65" fmla="*/ 119538 w 606157"/>
                <a:gd name="connsiteY65" fmla="*/ 124267 h 606722"/>
                <a:gd name="connsiteX66" fmla="*/ 57511 w 606157"/>
                <a:gd name="connsiteY66" fmla="*/ 62310 h 606722"/>
                <a:gd name="connsiteX67" fmla="*/ 119538 w 606157"/>
                <a:gd name="connsiteY67" fmla="*/ 353 h 606722"/>
                <a:gd name="connsiteX68" fmla="*/ 303961 w 606157"/>
                <a:gd name="connsiteY68" fmla="*/ 0 h 606722"/>
                <a:gd name="connsiteX69" fmla="*/ 366024 w 606157"/>
                <a:gd name="connsiteY69" fmla="*/ 61957 h 606722"/>
                <a:gd name="connsiteX70" fmla="*/ 303961 w 606157"/>
                <a:gd name="connsiteY70" fmla="*/ 123914 h 606722"/>
                <a:gd name="connsiteX71" fmla="*/ 241898 w 606157"/>
                <a:gd name="connsiteY71" fmla="*/ 61957 h 606722"/>
                <a:gd name="connsiteX72" fmla="*/ 303961 w 606157"/>
                <a:gd name="connsiteY7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6157" h="606722">
                  <a:moveTo>
                    <a:pt x="451337" y="147905"/>
                  </a:moveTo>
                  <a:lnTo>
                    <a:pt x="569477" y="147905"/>
                  </a:lnTo>
                  <a:cubicBezTo>
                    <a:pt x="589954" y="148971"/>
                    <a:pt x="606157" y="165856"/>
                    <a:pt x="606157" y="186562"/>
                  </a:cubicBezTo>
                  <a:lnTo>
                    <a:pt x="606157" y="363939"/>
                  </a:lnTo>
                  <a:cubicBezTo>
                    <a:pt x="606157" y="375936"/>
                    <a:pt x="596453" y="385711"/>
                    <a:pt x="584434" y="385711"/>
                  </a:cubicBezTo>
                  <a:lnTo>
                    <a:pt x="557904" y="385711"/>
                  </a:lnTo>
                  <a:lnTo>
                    <a:pt x="549980" y="548781"/>
                  </a:lnTo>
                  <a:cubicBezTo>
                    <a:pt x="548378" y="581217"/>
                    <a:pt x="521580" y="606722"/>
                    <a:pt x="489085" y="606722"/>
                  </a:cubicBezTo>
                  <a:cubicBezTo>
                    <a:pt x="455877" y="606722"/>
                    <a:pt x="428456" y="580684"/>
                    <a:pt x="426854" y="547537"/>
                  </a:cubicBezTo>
                  <a:lnTo>
                    <a:pt x="420711" y="420814"/>
                  </a:lnTo>
                  <a:cubicBezTo>
                    <a:pt x="444482" y="412194"/>
                    <a:pt x="461219" y="389355"/>
                    <a:pt x="461219" y="363228"/>
                  </a:cubicBezTo>
                  <a:lnTo>
                    <a:pt x="461219" y="185762"/>
                  </a:lnTo>
                  <a:cubicBezTo>
                    <a:pt x="461219" y="172077"/>
                    <a:pt x="457658" y="159102"/>
                    <a:pt x="451337" y="147905"/>
                  </a:cubicBezTo>
                  <a:close/>
                  <a:moveTo>
                    <a:pt x="38457" y="147552"/>
                  </a:moveTo>
                  <a:lnTo>
                    <a:pt x="155074" y="147552"/>
                  </a:lnTo>
                  <a:cubicBezTo>
                    <a:pt x="148664" y="158839"/>
                    <a:pt x="145014" y="171902"/>
                    <a:pt x="145014" y="185766"/>
                  </a:cubicBezTo>
                  <a:lnTo>
                    <a:pt x="145014" y="363239"/>
                  </a:lnTo>
                  <a:cubicBezTo>
                    <a:pt x="145014" y="389811"/>
                    <a:pt x="162284" y="413184"/>
                    <a:pt x="187210" y="421360"/>
                  </a:cubicBezTo>
                  <a:lnTo>
                    <a:pt x="181068" y="548444"/>
                  </a:lnTo>
                  <a:cubicBezTo>
                    <a:pt x="179465" y="580881"/>
                    <a:pt x="152670" y="606298"/>
                    <a:pt x="120178" y="606298"/>
                  </a:cubicBezTo>
                  <a:cubicBezTo>
                    <a:pt x="86973" y="606298"/>
                    <a:pt x="59555" y="580348"/>
                    <a:pt x="57952" y="547200"/>
                  </a:cubicBezTo>
                  <a:lnTo>
                    <a:pt x="50029" y="385279"/>
                  </a:lnTo>
                  <a:lnTo>
                    <a:pt x="21810" y="385279"/>
                  </a:lnTo>
                  <a:cubicBezTo>
                    <a:pt x="9792" y="385279"/>
                    <a:pt x="0" y="375592"/>
                    <a:pt x="0" y="363595"/>
                  </a:cubicBezTo>
                  <a:lnTo>
                    <a:pt x="0" y="186122"/>
                  </a:lnTo>
                  <a:cubicBezTo>
                    <a:pt x="0" y="164882"/>
                    <a:pt x="17181" y="147641"/>
                    <a:pt x="38457" y="147552"/>
                  </a:cubicBezTo>
                  <a:close/>
                  <a:moveTo>
                    <a:pt x="222975" y="147058"/>
                  </a:moveTo>
                  <a:lnTo>
                    <a:pt x="282512" y="147058"/>
                  </a:lnTo>
                  <a:lnTo>
                    <a:pt x="270498" y="159057"/>
                  </a:lnTo>
                  <a:cubicBezTo>
                    <a:pt x="267739" y="161901"/>
                    <a:pt x="267739" y="166523"/>
                    <a:pt x="270498" y="169278"/>
                  </a:cubicBezTo>
                  <a:lnTo>
                    <a:pt x="283224" y="181988"/>
                  </a:lnTo>
                  <a:lnTo>
                    <a:pt x="273345" y="292199"/>
                  </a:lnTo>
                  <a:cubicBezTo>
                    <a:pt x="272989" y="296021"/>
                    <a:pt x="274057" y="299754"/>
                    <a:pt x="276193" y="302953"/>
                  </a:cubicBezTo>
                  <a:lnTo>
                    <a:pt x="297196" y="332550"/>
                  </a:lnTo>
                  <a:cubicBezTo>
                    <a:pt x="298531" y="334417"/>
                    <a:pt x="300756" y="335572"/>
                    <a:pt x="303070" y="335572"/>
                  </a:cubicBezTo>
                  <a:cubicBezTo>
                    <a:pt x="305472" y="335572"/>
                    <a:pt x="307608" y="334417"/>
                    <a:pt x="309032" y="332550"/>
                  </a:cubicBezTo>
                  <a:lnTo>
                    <a:pt x="329946" y="302953"/>
                  </a:lnTo>
                  <a:cubicBezTo>
                    <a:pt x="332171" y="299754"/>
                    <a:pt x="333239" y="296021"/>
                    <a:pt x="332883" y="292199"/>
                  </a:cubicBezTo>
                  <a:lnTo>
                    <a:pt x="323004" y="181988"/>
                  </a:lnTo>
                  <a:lnTo>
                    <a:pt x="335641" y="169278"/>
                  </a:lnTo>
                  <a:cubicBezTo>
                    <a:pt x="338489" y="166523"/>
                    <a:pt x="338489" y="161901"/>
                    <a:pt x="335641" y="159057"/>
                  </a:cubicBezTo>
                  <a:lnTo>
                    <a:pt x="323627" y="147058"/>
                  </a:lnTo>
                  <a:lnTo>
                    <a:pt x="385033" y="147058"/>
                  </a:lnTo>
                  <a:lnTo>
                    <a:pt x="385033" y="147147"/>
                  </a:lnTo>
                  <a:cubicBezTo>
                    <a:pt x="405413" y="148214"/>
                    <a:pt x="421699" y="165101"/>
                    <a:pt x="421699" y="185721"/>
                  </a:cubicBezTo>
                  <a:lnTo>
                    <a:pt x="421699" y="363214"/>
                  </a:lnTo>
                  <a:cubicBezTo>
                    <a:pt x="421699" y="375213"/>
                    <a:pt x="411910" y="384901"/>
                    <a:pt x="399895" y="384901"/>
                  </a:cubicBezTo>
                  <a:lnTo>
                    <a:pt x="373375" y="384901"/>
                  </a:lnTo>
                  <a:lnTo>
                    <a:pt x="371506" y="424363"/>
                  </a:lnTo>
                  <a:lnTo>
                    <a:pt x="365455" y="548084"/>
                  </a:lnTo>
                  <a:cubicBezTo>
                    <a:pt x="363853" y="580525"/>
                    <a:pt x="337154" y="605945"/>
                    <a:pt x="304582" y="605945"/>
                  </a:cubicBezTo>
                  <a:cubicBezTo>
                    <a:pt x="271388" y="605945"/>
                    <a:pt x="244066" y="579903"/>
                    <a:pt x="242464" y="546840"/>
                  </a:cubicBezTo>
                  <a:lnTo>
                    <a:pt x="236502" y="424363"/>
                  </a:lnTo>
                  <a:lnTo>
                    <a:pt x="234544" y="384901"/>
                  </a:lnTo>
                  <a:lnTo>
                    <a:pt x="206244" y="384901"/>
                  </a:lnTo>
                  <a:cubicBezTo>
                    <a:pt x="194229" y="384901"/>
                    <a:pt x="184529" y="375213"/>
                    <a:pt x="184529" y="363214"/>
                  </a:cubicBezTo>
                  <a:lnTo>
                    <a:pt x="184529" y="185721"/>
                  </a:lnTo>
                  <a:cubicBezTo>
                    <a:pt x="184529" y="164479"/>
                    <a:pt x="201705" y="147236"/>
                    <a:pt x="222975" y="147058"/>
                  </a:cubicBezTo>
                  <a:close/>
                  <a:moveTo>
                    <a:pt x="488454" y="706"/>
                  </a:moveTo>
                  <a:cubicBezTo>
                    <a:pt x="522711" y="706"/>
                    <a:pt x="550481" y="28445"/>
                    <a:pt x="550481" y="62663"/>
                  </a:cubicBezTo>
                  <a:cubicBezTo>
                    <a:pt x="550481" y="96881"/>
                    <a:pt x="522711" y="124620"/>
                    <a:pt x="488454" y="124620"/>
                  </a:cubicBezTo>
                  <a:cubicBezTo>
                    <a:pt x="454197" y="124620"/>
                    <a:pt x="426427" y="96881"/>
                    <a:pt x="426427" y="62663"/>
                  </a:cubicBezTo>
                  <a:cubicBezTo>
                    <a:pt x="426427" y="28445"/>
                    <a:pt x="454197" y="706"/>
                    <a:pt x="488454" y="706"/>
                  </a:cubicBezTo>
                  <a:close/>
                  <a:moveTo>
                    <a:pt x="119538" y="353"/>
                  </a:moveTo>
                  <a:cubicBezTo>
                    <a:pt x="153795" y="353"/>
                    <a:pt x="181565" y="28092"/>
                    <a:pt x="181565" y="62310"/>
                  </a:cubicBezTo>
                  <a:cubicBezTo>
                    <a:pt x="181565" y="96528"/>
                    <a:pt x="153795" y="124267"/>
                    <a:pt x="119538" y="124267"/>
                  </a:cubicBezTo>
                  <a:cubicBezTo>
                    <a:pt x="85281" y="124267"/>
                    <a:pt x="57511" y="96528"/>
                    <a:pt x="57511" y="62310"/>
                  </a:cubicBezTo>
                  <a:cubicBezTo>
                    <a:pt x="57511" y="28092"/>
                    <a:pt x="85281" y="353"/>
                    <a:pt x="119538" y="353"/>
                  </a:cubicBezTo>
                  <a:close/>
                  <a:moveTo>
                    <a:pt x="303961" y="0"/>
                  </a:moveTo>
                  <a:cubicBezTo>
                    <a:pt x="338237" y="0"/>
                    <a:pt x="366024" y="27739"/>
                    <a:pt x="366024" y="61957"/>
                  </a:cubicBezTo>
                  <a:cubicBezTo>
                    <a:pt x="366024" y="96175"/>
                    <a:pt x="338237" y="123914"/>
                    <a:pt x="303961" y="123914"/>
                  </a:cubicBezTo>
                  <a:cubicBezTo>
                    <a:pt x="269685" y="123914"/>
                    <a:pt x="241898" y="96175"/>
                    <a:pt x="241898" y="61957"/>
                  </a:cubicBezTo>
                  <a:cubicBezTo>
                    <a:pt x="241898" y="27739"/>
                    <a:pt x="269685" y="0"/>
                    <a:pt x="303961" y="0"/>
                  </a:cubicBezTo>
                  <a:close/>
                </a:path>
              </a:pathLst>
            </a:custGeom>
            <a:solidFill>
              <a:schemeClr val="bg1"/>
            </a:solidFill>
            <a:ln>
              <a:noFill/>
            </a:ln>
          </p:spPr>
          <p:txBody>
            <a:bodyPr wrap="square" lIns="91440" tIns="45720" rIns="91440" bIns="4572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endParaRPr>
            </a:p>
          </p:txBody>
        </p:sp>
        <p:sp>
          <p:nvSpPr>
            <p:cNvPr id="22" name="íṡḻiḍè">
              <a:extLst>
                <a:ext uri="{FF2B5EF4-FFF2-40B4-BE49-F238E27FC236}">
                  <a16:creationId xmlns:a16="http://schemas.microsoft.com/office/drawing/2014/main" id="{2148DB2C-820E-4B1F-9179-84E77064B4E3}"/>
                </a:ext>
              </a:extLst>
            </p:cNvPr>
            <p:cNvSpPr/>
            <p:nvPr/>
          </p:nvSpPr>
          <p:spPr bwMode="auto">
            <a:xfrm>
              <a:off x="6944752" y="5268669"/>
              <a:ext cx="2818373"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100" dirty="0">
                  <a:latin typeface="微软雅黑" panose="020B0503020204020204" pitchFamily="34" charset="-122"/>
                  <a:ea typeface="微软雅黑" panose="020B0503020204020204" pitchFamily="34" charset="-122"/>
                </a:rPr>
                <a:t>导出</a:t>
              </a:r>
              <a:r>
                <a:rPr lang="en-US" altLang="zh-CN" sz="1100" dirty="0">
                  <a:latin typeface="微软雅黑" panose="020B0503020204020204" pitchFamily="34" charset="-122"/>
                  <a:ea typeface="微软雅黑" panose="020B0503020204020204" pitchFamily="34" charset="-122"/>
                </a:rPr>
                <a:t>PDF</a:t>
              </a:r>
              <a:r>
                <a:rPr lang="zh-CN" altLang="en-US" sz="1100" dirty="0">
                  <a:latin typeface="微软雅黑" panose="020B0503020204020204" pitchFamily="34" charset="-122"/>
                  <a:ea typeface="微软雅黑" panose="020B0503020204020204" pitchFamily="34" charset="-122"/>
                </a:rPr>
                <a:t>供打印使用。</a:t>
              </a:r>
              <a:endParaRPr lang="en-US" altLang="zh-CN" sz="1100" dirty="0">
                <a:latin typeface="微软雅黑" panose="020B0503020204020204" pitchFamily="34" charset="-122"/>
                <a:ea typeface="微软雅黑" panose="020B0503020204020204" pitchFamily="34" charset="-122"/>
              </a:endParaRPr>
            </a:p>
          </p:txBody>
        </p:sp>
        <p:sp>
          <p:nvSpPr>
            <p:cNvPr id="23" name="íSḷïdè">
              <a:extLst>
                <a:ext uri="{FF2B5EF4-FFF2-40B4-BE49-F238E27FC236}">
                  <a16:creationId xmlns:a16="http://schemas.microsoft.com/office/drawing/2014/main" id="{BDC45F98-F8C2-4183-BEA8-2370BEB1E025}"/>
                </a:ext>
              </a:extLst>
            </p:cNvPr>
            <p:cNvSpPr txBox="1"/>
            <p:nvPr/>
          </p:nvSpPr>
          <p:spPr bwMode="auto">
            <a:xfrm>
              <a:off x="6944752" y="4826864"/>
              <a:ext cx="28183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a:latin typeface="微软雅黑" panose="020B0503020204020204" pitchFamily="34" charset="-122"/>
                  <a:ea typeface="微软雅黑" panose="020B0503020204020204" pitchFamily="34" charset="-122"/>
                </a:rPr>
                <a:t>导出</a:t>
              </a:r>
              <a:endParaRPr lang="en-US" altLang="zh-CN" b="1" dirty="0">
                <a:latin typeface="微软雅黑" panose="020B0503020204020204" pitchFamily="34" charset="-122"/>
                <a:ea typeface="微软雅黑" panose="020B0503020204020204" pitchFamily="34" charset="-122"/>
              </a:endParaRPr>
            </a:p>
          </p:txBody>
        </p:sp>
        <p:sp>
          <p:nvSpPr>
            <p:cNvPr id="24" name="ïṧḻíḑê">
              <a:extLst>
                <a:ext uri="{FF2B5EF4-FFF2-40B4-BE49-F238E27FC236}">
                  <a16:creationId xmlns:a16="http://schemas.microsoft.com/office/drawing/2014/main" id="{52B9CCA2-A575-47F8-B980-ECB5E6E3C8DA}"/>
                </a:ext>
              </a:extLst>
            </p:cNvPr>
            <p:cNvSpPr/>
            <p:nvPr/>
          </p:nvSpPr>
          <p:spPr bwMode="auto">
            <a:xfrm>
              <a:off x="6354147" y="5059858"/>
              <a:ext cx="397846" cy="398217"/>
            </a:xfrm>
            <a:custGeom>
              <a:avLst/>
              <a:gdLst>
                <a:gd name="connsiteX0" fmla="*/ 451337 w 606157"/>
                <a:gd name="connsiteY0" fmla="*/ 147905 h 606722"/>
                <a:gd name="connsiteX1" fmla="*/ 569477 w 606157"/>
                <a:gd name="connsiteY1" fmla="*/ 147905 h 606722"/>
                <a:gd name="connsiteX2" fmla="*/ 606157 w 606157"/>
                <a:gd name="connsiteY2" fmla="*/ 186562 h 606722"/>
                <a:gd name="connsiteX3" fmla="*/ 606157 w 606157"/>
                <a:gd name="connsiteY3" fmla="*/ 363939 h 606722"/>
                <a:gd name="connsiteX4" fmla="*/ 584434 w 606157"/>
                <a:gd name="connsiteY4" fmla="*/ 385711 h 606722"/>
                <a:gd name="connsiteX5" fmla="*/ 557904 w 606157"/>
                <a:gd name="connsiteY5" fmla="*/ 385711 h 606722"/>
                <a:gd name="connsiteX6" fmla="*/ 549980 w 606157"/>
                <a:gd name="connsiteY6" fmla="*/ 548781 h 606722"/>
                <a:gd name="connsiteX7" fmla="*/ 489085 w 606157"/>
                <a:gd name="connsiteY7" fmla="*/ 606722 h 606722"/>
                <a:gd name="connsiteX8" fmla="*/ 426854 w 606157"/>
                <a:gd name="connsiteY8" fmla="*/ 547537 h 606722"/>
                <a:gd name="connsiteX9" fmla="*/ 420711 w 606157"/>
                <a:gd name="connsiteY9" fmla="*/ 420814 h 606722"/>
                <a:gd name="connsiteX10" fmla="*/ 461219 w 606157"/>
                <a:gd name="connsiteY10" fmla="*/ 363228 h 606722"/>
                <a:gd name="connsiteX11" fmla="*/ 461219 w 606157"/>
                <a:gd name="connsiteY11" fmla="*/ 185762 h 606722"/>
                <a:gd name="connsiteX12" fmla="*/ 451337 w 606157"/>
                <a:gd name="connsiteY12" fmla="*/ 147905 h 606722"/>
                <a:gd name="connsiteX13" fmla="*/ 38457 w 606157"/>
                <a:gd name="connsiteY13" fmla="*/ 147552 h 606722"/>
                <a:gd name="connsiteX14" fmla="*/ 155074 w 606157"/>
                <a:gd name="connsiteY14" fmla="*/ 147552 h 606722"/>
                <a:gd name="connsiteX15" fmla="*/ 145014 w 606157"/>
                <a:gd name="connsiteY15" fmla="*/ 185766 h 606722"/>
                <a:gd name="connsiteX16" fmla="*/ 145014 w 606157"/>
                <a:gd name="connsiteY16" fmla="*/ 363239 h 606722"/>
                <a:gd name="connsiteX17" fmla="*/ 187210 w 606157"/>
                <a:gd name="connsiteY17" fmla="*/ 421360 h 606722"/>
                <a:gd name="connsiteX18" fmla="*/ 181068 w 606157"/>
                <a:gd name="connsiteY18" fmla="*/ 548444 h 606722"/>
                <a:gd name="connsiteX19" fmla="*/ 120178 w 606157"/>
                <a:gd name="connsiteY19" fmla="*/ 606298 h 606722"/>
                <a:gd name="connsiteX20" fmla="*/ 57952 w 606157"/>
                <a:gd name="connsiteY20" fmla="*/ 547200 h 606722"/>
                <a:gd name="connsiteX21" fmla="*/ 50029 w 606157"/>
                <a:gd name="connsiteY21" fmla="*/ 385279 h 606722"/>
                <a:gd name="connsiteX22" fmla="*/ 21810 w 606157"/>
                <a:gd name="connsiteY22" fmla="*/ 385279 h 606722"/>
                <a:gd name="connsiteX23" fmla="*/ 0 w 606157"/>
                <a:gd name="connsiteY23" fmla="*/ 363595 h 606722"/>
                <a:gd name="connsiteX24" fmla="*/ 0 w 606157"/>
                <a:gd name="connsiteY24" fmla="*/ 186122 h 606722"/>
                <a:gd name="connsiteX25" fmla="*/ 38457 w 606157"/>
                <a:gd name="connsiteY25" fmla="*/ 147552 h 606722"/>
                <a:gd name="connsiteX26" fmla="*/ 222975 w 606157"/>
                <a:gd name="connsiteY26" fmla="*/ 147058 h 606722"/>
                <a:gd name="connsiteX27" fmla="*/ 282512 w 606157"/>
                <a:gd name="connsiteY27" fmla="*/ 147058 h 606722"/>
                <a:gd name="connsiteX28" fmla="*/ 270498 w 606157"/>
                <a:gd name="connsiteY28" fmla="*/ 159057 h 606722"/>
                <a:gd name="connsiteX29" fmla="*/ 270498 w 606157"/>
                <a:gd name="connsiteY29" fmla="*/ 169278 h 606722"/>
                <a:gd name="connsiteX30" fmla="*/ 283224 w 606157"/>
                <a:gd name="connsiteY30" fmla="*/ 181988 h 606722"/>
                <a:gd name="connsiteX31" fmla="*/ 273345 w 606157"/>
                <a:gd name="connsiteY31" fmla="*/ 292199 h 606722"/>
                <a:gd name="connsiteX32" fmla="*/ 276193 w 606157"/>
                <a:gd name="connsiteY32" fmla="*/ 302953 h 606722"/>
                <a:gd name="connsiteX33" fmla="*/ 297196 w 606157"/>
                <a:gd name="connsiteY33" fmla="*/ 332550 h 606722"/>
                <a:gd name="connsiteX34" fmla="*/ 303070 w 606157"/>
                <a:gd name="connsiteY34" fmla="*/ 335572 h 606722"/>
                <a:gd name="connsiteX35" fmla="*/ 309032 w 606157"/>
                <a:gd name="connsiteY35" fmla="*/ 332550 h 606722"/>
                <a:gd name="connsiteX36" fmla="*/ 329946 w 606157"/>
                <a:gd name="connsiteY36" fmla="*/ 302953 h 606722"/>
                <a:gd name="connsiteX37" fmla="*/ 332883 w 606157"/>
                <a:gd name="connsiteY37" fmla="*/ 292199 h 606722"/>
                <a:gd name="connsiteX38" fmla="*/ 323004 w 606157"/>
                <a:gd name="connsiteY38" fmla="*/ 181988 h 606722"/>
                <a:gd name="connsiteX39" fmla="*/ 335641 w 606157"/>
                <a:gd name="connsiteY39" fmla="*/ 169278 h 606722"/>
                <a:gd name="connsiteX40" fmla="*/ 335641 w 606157"/>
                <a:gd name="connsiteY40" fmla="*/ 159057 h 606722"/>
                <a:gd name="connsiteX41" fmla="*/ 323627 w 606157"/>
                <a:gd name="connsiteY41" fmla="*/ 147058 h 606722"/>
                <a:gd name="connsiteX42" fmla="*/ 385033 w 606157"/>
                <a:gd name="connsiteY42" fmla="*/ 147058 h 606722"/>
                <a:gd name="connsiteX43" fmla="*/ 385033 w 606157"/>
                <a:gd name="connsiteY43" fmla="*/ 147147 h 606722"/>
                <a:gd name="connsiteX44" fmla="*/ 421699 w 606157"/>
                <a:gd name="connsiteY44" fmla="*/ 185721 h 606722"/>
                <a:gd name="connsiteX45" fmla="*/ 421699 w 606157"/>
                <a:gd name="connsiteY45" fmla="*/ 363214 h 606722"/>
                <a:gd name="connsiteX46" fmla="*/ 399895 w 606157"/>
                <a:gd name="connsiteY46" fmla="*/ 384901 h 606722"/>
                <a:gd name="connsiteX47" fmla="*/ 373375 w 606157"/>
                <a:gd name="connsiteY47" fmla="*/ 384901 h 606722"/>
                <a:gd name="connsiteX48" fmla="*/ 371506 w 606157"/>
                <a:gd name="connsiteY48" fmla="*/ 424363 h 606722"/>
                <a:gd name="connsiteX49" fmla="*/ 365455 w 606157"/>
                <a:gd name="connsiteY49" fmla="*/ 548084 h 606722"/>
                <a:gd name="connsiteX50" fmla="*/ 304582 w 606157"/>
                <a:gd name="connsiteY50" fmla="*/ 605945 h 606722"/>
                <a:gd name="connsiteX51" fmla="*/ 242464 w 606157"/>
                <a:gd name="connsiteY51" fmla="*/ 546840 h 606722"/>
                <a:gd name="connsiteX52" fmla="*/ 236502 w 606157"/>
                <a:gd name="connsiteY52" fmla="*/ 424363 h 606722"/>
                <a:gd name="connsiteX53" fmla="*/ 234544 w 606157"/>
                <a:gd name="connsiteY53" fmla="*/ 384901 h 606722"/>
                <a:gd name="connsiteX54" fmla="*/ 206244 w 606157"/>
                <a:gd name="connsiteY54" fmla="*/ 384901 h 606722"/>
                <a:gd name="connsiteX55" fmla="*/ 184529 w 606157"/>
                <a:gd name="connsiteY55" fmla="*/ 363214 h 606722"/>
                <a:gd name="connsiteX56" fmla="*/ 184529 w 606157"/>
                <a:gd name="connsiteY56" fmla="*/ 185721 h 606722"/>
                <a:gd name="connsiteX57" fmla="*/ 222975 w 606157"/>
                <a:gd name="connsiteY57" fmla="*/ 147058 h 606722"/>
                <a:gd name="connsiteX58" fmla="*/ 488454 w 606157"/>
                <a:gd name="connsiteY58" fmla="*/ 706 h 606722"/>
                <a:gd name="connsiteX59" fmla="*/ 550481 w 606157"/>
                <a:gd name="connsiteY59" fmla="*/ 62663 h 606722"/>
                <a:gd name="connsiteX60" fmla="*/ 488454 w 606157"/>
                <a:gd name="connsiteY60" fmla="*/ 124620 h 606722"/>
                <a:gd name="connsiteX61" fmla="*/ 426427 w 606157"/>
                <a:gd name="connsiteY61" fmla="*/ 62663 h 606722"/>
                <a:gd name="connsiteX62" fmla="*/ 488454 w 606157"/>
                <a:gd name="connsiteY62" fmla="*/ 706 h 606722"/>
                <a:gd name="connsiteX63" fmla="*/ 119538 w 606157"/>
                <a:gd name="connsiteY63" fmla="*/ 353 h 606722"/>
                <a:gd name="connsiteX64" fmla="*/ 181565 w 606157"/>
                <a:gd name="connsiteY64" fmla="*/ 62310 h 606722"/>
                <a:gd name="connsiteX65" fmla="*/ 119538 w 606157"/>
                <a:gd name="connsiteY65" fmla="*/ 124267 h 606722"/>
                <a:gd name="connsiteX66" fmla="*/ 57511 w 606157"/>
                <a:gd name="connsiteY66" fmla="*/ 62310 h 606722"/>
                <a:gd name="connsiteX67" fmla="*/ 119538 w 606157"/>
                <a:gd name="connsiteY67" fmla="*/ 353 h 606722"/>
                <a:gd name="connsiteX68" fmla="*/ 303961 w 606157"/>
                <a:gd name="connsiteY68" fmla="*/ 0 h 606722"/>
                <a:gd name="connsiteX69" fmla="*/ 366024 w 606157"/>
                <a:gd name="connsiteY69" fmla="*/ 61957 h 606722"/>
                <a:gd name="connsiteX70" fmla="*/ 303961 w 606157"/>
                <a:gd name="connsiteY70" fmla="*/ 123914 h 606722"/>
                <a:gd name="connsiteX71" fmla="*/ 241898 w 606157"/>
                <a:gd name="connsiteY71" fmla="*/ 61957 h 606722"/>
                <a:gd name="connsiteX72" fmla="*/ 303961 w 606157"/>
                <a:gd name="connsiteY7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6157" h="606722">
                  <a:moveTo>
                    <a:pt x="451337" y="147905"/>
                  </a:moveTo>
                  <a:lnTo>
                    <a:pt x="569477" y="147905"/>
                  </a:lnTo>
                  <a:cubicBezTo>
                    <a:pt x="589954" y="148971"/>
                    <a:pt x="606157" y="165856"/>
                    <a:pt x="606157" y="186562"/>
                  </a:cubicBezTo>
                  <a:lnTo>
                    <a:pt x="606157" y="363939"/>
                  </a:lnTo>
                  <a:cubicBezTo>
                    <a:pt x="606157" y="375936"/>
                    <a:pt x="596453" y="385711"/>
                    <a:pt x="584434" y="385711"/>
                  </a:cubicBezTo>
                  <a:lnTo>
                    <a:pt x="557904" y="385711"/>
                  </a:lnTo>
                  <a:lnTo>
                    <a:pt x="549980" y="548781"/>
                  </a:lnTo>
                  <a:cubicBezTo>
                    <a:pt x="548378" y="581217"/>
                    <a:pt x="521580" y="606722"/>
                    <a:pt x="489085" y="606722"/>
                  </a:cubicBezTo>
                  <a:cubicBezTo>
                    <a:pt x="455877" y="606722"/>
                    <a:pt x="428456" y="580684"/>
                    <a:pt x="426854" y="547537"/>
                  </a:cubicBezTo>
                  <a:lnTo>
                    <a:pt x="420711" y="420814"/>
                  </a:lnTo>
                  <a:cubicBezTo>
                    <a:pt x="444482" y="412194"/>
                    <a:pt x="461219" y="389355"/>
                    <a:pt x="461219" y="363228"/>
                  </a:cubicBezTo>
                  <a:lnTo>
                    <a:pt x="461219" y="185762"/>
                  </a:lnTo>
                  <a:cubicBezTo>
                    <a:pt x="461219" y="172077"/>
                    <a:pt x="457658" y="159102"/>
                    <a:pt x="451337" y="147905"/>
                  </a:cubicBezTo>
                  <a:close/>
                  <a:moveTo>
                    <a:pt x="38457" y="147552"/>
                  </a:moveTo>
                  <a:lnTo>
                    <a:pt x="155074" y="147552"/>
                  </a:lnTo>
                  <a:cubicBezTo>
                    <a:pt x="148664" y="158839"/>
                    <a:pt x="145014" y="171902"/>
                    <a:pt x="145014" y="185766"/>
                  </a:cubicBezTo>
                  <a:lnTo>
                    <a:pt x="145014" y="363239"/>
                  </a:lnTo>
                  <a:cubicBezTo>
                    <a:pt x="145014" y="389811"/>
                    <a:pt x="162284" y="413184"/>
                    <a:pt x="187210" y="421360"/>
                  </a:cubicBezTo>
                  <a:lnTo>
                    <a:pt x="181068" y="548444"/>
                  </a:lnTo>
                  <a:cubicBezTo>
                    <a:pt x="179465" y="580881"/>
                    <a:pt x="152670" y="606298"/>
                    <a:pt x="120178" y="606298"/>
                  </a:cubicBezTo>
                  <a:cubicBezTo>
                    <a:pt x="86973" y="606298"/>
                    <a:pt x="59555" y="580348"/>
                    <a:pt x="57952" y="547200"/>
                  </a:cubicBezTo>
                  <a:lnTo>
                    <a:pt x="50029" y="385279"/>
                  </a:lnTo>
                  <a:lnTo>
                    <a:pt x="21810" y="385279"/>
                  </a:lnTo>
                  <a:cubicBezTo>
                    <a:pt x="9792" y="385279"/>
                    <a:pt x="0" y="375592"/>
                    <a:pt x="0" y="363595"/>
                  </a:cubicBezTo>
                  <a:lnTo>
                    <a:pt x="0" y="186122"/>
                  </a:lnTo>
                  <a:cubicBezTo>
                    <a:pt x="0" y="164882"/>
                    <a:pt x="17181" y="147641"/>
                    <a:pt x="38457" y="147552"/>
                  </a:cubicBezTo>
                  <a:close/>
                  <a:moveTo>
                    <a:pt x="222975" y="147058"/>
                  </a:moveTo>
                  <a:lnTo>
                    <a:pt x="282512" y="147058"/>
                  </a:lnTo>
                  <a:lnTo>
                    <a:pt x="270498" y="159057"/>
                  </a:lnTo>
                  <a:cubicBezTo>
                    <a:pt x="267739" y="161901"/>
                    <a:pt x="267739" y="166523"/>
                    <a:pt x="270498" y="169278"/>
                  </a:cubicBezTo>
                  <a:lnTo>
                    <a:pt x="283224" y="181988"/>
                  </a:lnTo>
                  <a:lnTo>
                    <a:pt x="273345" y="292199"/>
                  </a:lnTo>
                  <a:cubicBezTo>
                    <a:pt x="272989" y="296021"/>
                    <a:pt x="274057" y="299754"/>
                    <a:pt x="276193" y="302953"/>
                  </a:cubicBezTo>
                  <a:lnTo>
                    <a:pt x="297196" y="332550"/>
                  </a:lnTo>
                  <a:cubicBezTo>
                    <a:pt x="298531" y="334417"/>
                    <a:pt x="300756" y="335572"/>
                    <a:pt x="303070" y="335572"/>
                  </a:cubicBezTo>
                  <a:cubicBezTo>
                    <a:pt x="305472" y="335572"/>
                    <a:pt x="307608" y="334417"/>
                    <a:pt x="309032" y="332550"/>
                  </a:cubicBezTo>
                  <a:lnTo>
                    <a:pt x="329946" y="302953"/>
                  </a:lnTo>
                  <a:cubicBezTo>
                    <a:pt x="332171" y="299754"/>
                    <a:pt x="333239" y="296021"/>
                    <a:pt x="332883" y="292199"/>
                  </a:cubicBezTo>
                  <a:lnTo>
                    <a:pt x="323004" y="181988"/>
                  </a:lnTo>
                  <a:lnTo>
                    <a:pt x="335641" y="169278"/>
                  </a:lnTo>
                  <a:cubicBezTo>
                    <a:pt x="338489" y="166523"/>
                    <a:pt x="338489" y="161901"/>
                    <a:pt x="335641" y="159057"/>
                  </a:cubicBezTo>
                  <a:lnTo>
                    <a:pt x="323627" y="147058"/>
                  </a:lnTo>
                  <a:lnTo>
                    <a:pt x="385033" y="147058"/>
                  </a:lnTo>
                  <a:lnTo>
                    <a:pt x="385033" y="147147"/>
                  </a:lnTo>
                  <a:cubicBezTo>
                    <a:pt x="405413" y="148214"/>
                    <a:pt x="421699" y="165101"/>
                    <a:pt x="421699" y="185721"/>
                  </a:cubicBezTo>
                  <a:lnTo>
                    <a:pt x="421699" y="363214"/>
                  </a:lnTo>
                  <a:cubicBezTo>
                    <a:pt x="421699" y="375213"/>
                    <a:pt x="411910" y="384901"/>
                    <a:pt x="399895" y="384901"/>
                  </a:cubicBezTo>
                  <a:lnTo>
                    <a:pt x="373375" y="384901"/>
                  </a:lnTo>
                  <a:lnTo>
                    <a:pt x="371506" y="424363"/>
                  </a:lnTo>
                  <a:lnTo>
                    <a:pt x="365455" y="548084"/>
                  </a:lnTo>
                  <a:cubicBezTo>
                    <a:pt x="363853" y="580525"/>
                    <a:pt x="337154" y="605945"/>
                    <a:pt x="304582" y="605945"/>
                  </a:cubicBezTo>
                  <a:cubicBezTo>
                    <a:pt x="271388" y="605945"/>
                    <a:pt x="244066" y="579903"/>
                    <a:pt x="242464" y="546840"/>
                  </a:cubicBezTo>
                  <a:lnTo>
                    <a:pt x="236502" y="424363"/>
                  </a:lnTo>
                  <a:lnTo>
                    <a:pt x="234544" y="384901"/>
                  </a:lnTo>
                  <a:lnTo>
                    <a:pt x="206244" y="384901"/>
                  </a:lnTo>
                  <a:cubicBezTo>
                    <a:pt x="194229" y="384901"/>
                    <a:pt x="184529" y="375213"/>
                    <a:pt x="184529" y="363214"/>
                  </a:cubicBezTo>
                  <a:lnTo>
                    <a:pt x="184529" y="185721"/>
                  </a:lnTo>
                  <a:cubicBezTo>
                    <a:pt x="184529" y="164479"/>
                    <a:pt x="201705" y="147236"/>
                    <a:pt x="222975" y="147058"/>
                  </a:cubicBezTo>
                  <a:close/>
                  <a:moveTo>
                    <a:pt x="488454" y="706"/>
                  </a:moveTo>
                  <a:cubicBezTo>
                    <a:pt x="522711" y="706"/>
                    <a:pt x="550481" y="28445"/>
                    <a:pt x="550481" y="62663"/>
                  </a:cubicBezTo>
                  <a:cubicBezTo>
                    <a:pt x="550481" y="96881"/>
                    <a:pt x="522711" y="124620"/>
                    <a:pt x="488454" y="124620"/>
                  </a:cubicBezTo>
                  <a:cubicBezTo>
                    <a:pt x="454197" y="124620"/>
                    <a:pt x="426427" y="96881"/>
                    <a:pt x="426427" y="62663"/>
                  </a:cubicBezTo>
                  <a:cubicBezTo>
                    <a:pt x="426427" y="28445"/>
                    <a:pt x="454197" y="706"/>
                    <a:pt x="488454" y="706"/>
                  </a:cubicBezTo>
                  <a:close/>
                  <a:moveTo>
                    <a:pt x="119538" y="353"/>
                  </a:moveTo>
                  <a:cubicBezTo>
                    <a:pt x="153795" y="353"/>
                    <a:pt x="181565" y="28092"/>
                    <a:pt x="181565" y="62310"/>
                  </a:cubicBezTo>
                  <a:cubicBezTo>
                    <a:pt x="181565" y="96528"/>
                    <a:pt x="153795" y="124267"/>
                    <a:pt x="119538" y="124267"/>
                  </a:cubicBezTo>
                  <a:cubicBezTo>
                    <a:pt x="85281" y="124267"/>
                    <a:pt x="57511" y="96528"/>
                    <a:pt x="57511" y="62310"/>
                  </a:cubicBezTo>
                  <a:cubicBezTo>
                    <a:pt x="57511" y="28092"/>
                    <a:pt x="85281" y="353"/>
                    <a:pt x="119538" y="353"/>
                  </a:cubicBezTo>
                  <a:close/>
                  <a:moveTo>
                    <a:pt x="303961" y="0"/>
                  </a:moveTo>
                  <a:cubicBezTo>
                    <a:pt x="338237" y="0"/>
                    <a:pt x="366024" y="27739"/>
                    <a:pt x="366024" y="61957"/>
                  </a:cubicBezTo>
                  <a:cubicBezTo>
                    <a:pt x="366024" y="96175"/>
                    <a:pt x="338237" y="123914"/>
                    <a:pt x="303961" y="123914"/>
                  </a:cubicBezTo>
                  <a:cubicBezTo>
                    <a:pt x="269685" y="123914"/>
                    <a:pt x="241898" y="96175"/>
                    <a:pt x="241898" y="61957"/>
                  </a:cubicBezTo>
                  <a:cubicBezTo>
                    <a:pt x="241898" y="27739"/>
                    <a:pt x="269685" y="0"/>
                    <a:pt x="303961" y="0"/>
                  </a:cubicBezTo>
                  <a:close/>
                </a:path>
              </a:pathLst>
            </a:custGeom>
            <a:solidFill>
              <a:schemeClr val="bg1"/>
            </a:solidFill>
            <a:ln>
              <a:noFill/>
            </a:ln>
          </p:spPr>
          <p:txBody>
            <a:bodyPr wrap="square" lIns="91440" tIns="45720" rIns="91440" bIns="4572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endParaRPr>
            </a:p>
          </p:txBody>
        </p:sp>
      </p:grpSp>
      <p:pic>
        <p:nvPicPr>
          <p:cNvPr id="26" name="图片 25">
            <a:extLst>
              <a:ext uri="{FF2B5EF4-FFF2-40B4-BE49-F238E27FC236}">
                <a16:creationId xmlns:a16="http://schemas.microsoft.com/office/drawing/2014/main" id="{22D71D8A-A53A-483E-95CD-6D0E3FF6B7E2}"/>
              </a:ext>
            </a:extLst>
          </p:cNvPr>
          <p:cNvPicPr>
            <a:picLocks noChangeAspect="1"/>
          </p:cNvPicPr>
          <p:nvPr/>
        </p:nvPicPr>
        <p:blipFill>
          <a:blip r:embed="rId4"/>
          <a:stretch>
            <a:fillRect/>
          </a:stretch>
        </p:blipFill>
        <p:spPr>
          <a:xfrm>
            <a:off x="6686837" y="733725"/>
            <a:ext cx="331354" cy="331354"/>
          </a:xfrm>
          <a:prstGeom prst="rect">
            <a:avLst/>
          </a:prstGeom>
        </p:spPr>
      </p:pic>
      <p:pic>
        <p:nvPicPr>
          <p:cNvPr id="28" name="图片 27" descr="图片包含 家具, 标牌, 深色&#10;&#10;描述已自动生成">
            <a:extLst>
              <a:ext uri="{FF2B5EF4-FFF2-40B4-BE49-F238E27FC236}">
                <a16:creationId xmlns:a16="http://schemas.microsoft.com/office/drawing/2014/main" id="{18465D22-FAE6-4B31-AAF6-6F119B77D5E4}"/>
              </a:ext>
            </a:extLst>
          </p:cNvPr>
          <p:cNvPicPr>
            <a:picLocks noChangeAspect="1"/>
          </p:cNvPicPr>
          <p:nvPr/>
        </p:nvPicPr>
        <p:blipFill>
          <a:blip r:embed="rId5"/>
          <a:stretch>
            <a:fillRect/>
          </a:stretch>
        </p:blipFill>
        <p:spPr>
          <a:xfrm>
            <a:off x="6686837" y="1876124"/>
            <a:ext cx="342900" cy="342900"/>
          </a:xfrm>
          <a:prstGeom prst="rect">
            <a:avLst/>
          </a:prstGeom>
        </p:spPr>
      </p:pic>
      <p:pic>
        <p:nvPicPr>
          <p:cNvPr id="30" name="图片 29" descr="图片包含 物体&#10;&#10;描述已自动生成">
            <a:extLst>
              <a:ext uri="{FF2B5EF4-FFF2-40B4-BE49-F238E27FC236}">
                <a16:creationId xmlns:a16="http://schemas.microsoft.com/office/drawing/2014/main" id="{55BFDA3A-95DD-4141-9517-C8D5ABE8DD18}"/>
              </a:ext>
            </a:extLst>
          </p:cNvPr>
          <p:cNvPicPr>
            <a:picLocks noChangeAspect="1"/>
          </p:cNvPicPr>
          <p:nvPr/>
        </p:nvPicPr>
        <p:blipFill>
          <a:blip r:embed="rId6"/>
          <a:stretch>
            <a:fillRect/>
          </a:stretch>
        </p:blipFill>
        <p:spPr>
          <a:xfrm>
            <a:off x="6686837" y="2925310"/>
            <a:ext cx="342900" cy="342900"/>
          </a:xfrm>
          <a:prstGeom prst="rect">
            <a:avLst/>
          </a:prstGeom>
        </p:spPr>
      </p:pic>
      <p:pic>
        <p:nvPicPr>
          <p:cNvPr id="32" name="图片 31" descr="图片包含 物体&#10;&#10;描述已自动生成">
            <a:extLst>
              <a:ext uri="{FF2B5EF4-FFF2-40B4-BE49-F238E27FC236}">
                <a16:creationId xmlns:a16="http://schemas.microsoft.com/office/drawing/2014/main" id="{55F30FE0-1B9A-4922-B9AC-DE2F299A679E}"/>
              </a:ext>
            </a:extLst>
          </p:cNvPr>
          <p:cNvPicPr>
            <a:picLocks noChangeAspect="1"/>
          </p:cNvPicPr>
          <p:nvPr/>
        </p:nvPicPr>
        <p:blipFill>
          <a:blip r:embed="rId7"/>
          <a:stretch>
            <a:fillRect/>
          </a:stretch>
        </p:blipFill>
        <p:spPr>
          <a:xfrm>
            <a:off x="6686837" y="3987182"/>
            <a:ext cx="342900" cy="342900"/>
          </a:xfrm>
          <a:prstGeom prst="rect">
            <a:avLst/>
          </a:prstGeom>
        </p:spPr>
      </p:pic>
      <p:pic>
        <p:nvPicPr>
          <p:cNvPr id="33" name="图片 32" descr="图片包含 屏幕截图&#10;&#10;描述已自动生成">
            <a:extLst>
              <a:ext uri="{FF2B5EF4-FFF2-40B4-BE49-F238E27FC236}">
                <a16:creationId xmlns:a16="http://schemas.microsoft.com/office/drawing/2014/main" id="{3051EDDD-7A0F-477E-8B83-92E5D0BA10D4}"/>
              </a:ext>
            </a:extLst>
          </p:cNvPr>
          <p:cNvPicPr>
            <a:picLocks noChangeAspect="1"/>
          </p:cNvPicPr>
          <p:nvPr/>
        </p:nvPicPr>
        <p:blipFill>
          <a:blip r:embed="rId8"/>
          <a:stretch>
            <a:fillRect/>
          </a:stretch>
        </p:blipFill>
        <p:spPr>
          <a:xfrm>
            <a:off x="3007774" y="797315"/>
            <a:ext cx="1620000" cy="3240000"/>
          </a:xfrm>
          <a:prstGeom prst="rect">
            <a:avLst/>
          </a:prstGeom>
          <a:effectLst>
            <a:outerShdw blurRad="50800" dist="38100" dir="5400000" algn="t" rotWithShape="0">
              <a:prstClr val="black">
                <a:alpha val="40000"/>
              </a:prstClr>
            </a:outerShdw>
          </a:effectLst>
        </p:spPr>
      </p:pic>
      <p:cxnSp>
        <p:nvCxnSpPr>
          <p:cNvPr id="35" name="直接箭头连接符 34">
            <a:extLst>
              <a:ext uri="{FF2B5EF4-FFF2-40B4-BE49-F238E27FC236}">
                <a16:creationId xmlns:a16="http://schemas.microsoft.com/office/drawing/2014/main" id="{EED027E4-7E74-42DB-A8B1-9A636EEDDC01}"/>
              </a:ext>
            </a:extLst>
          </p:cNvPr>
          <p:cNvCxnSpPr>
            <a:cxnSpLocks/>
          </p:cNvCxnSpPr>
          <p:nvPr/>
        </p:nvCxnSpPr>
        <p:spPr>
          <a:xfrm>
            <a:off x="3996000" y="1863322"/>
            <a:ext cx="8607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425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1C44A-C9F7-49CC-A382-9B11FC11B0B1}"/>
              </a:ext>
            </a:extLst>
          </p:cNvPr>
          <p:cNvSpPr>
            <a:spLocks noGrp="1"/>
          </p:cNvSpPr>
          <p:nvPr>
            <p:ph type="title"/>
          </p:nvPr>
        </p:nvSpPr>
        <p:spPr/>
        <p:txBody>
          <a:bodyPr/>
          <a:lstStyle/>
          <a:p>
            <a:r>
              <a:rPr lang="en-US" altLang="zh-CN" b="1" dirty="0">
                <a:solidFill>
                  <a:srgbClr val="1771EA"/>
                </a:solidFill>
              </a:rPr>
              <a:t>PDF</a:t>
            </a:r>
            <a:r>
              <a:rPr lang="zh-CN" altLang="en-US" b="1" dirty="0">
                <a:solidFill>
                  <a:srgbClr val="1771EA"/>
                </a:solidFill>
              </a:rPr>
              <a:t>导出</a:t>
            </a:r>
          </a:p>
        </p:txBody>
      </p:sp>
      <p:sp>
        <p:nvSpPr>
          <p:cNvPr id="3" name="矩形 2">
            <a:extLst>
              <a:ext uri="{FF2B5EF4-FFF2-40B4-BE49-F238E27FC236}">
                <a16:creationId xmlns:a16="http://schemas.microsoft.com/office/drawing/2014/main" id="{C3A51699-602F-4E6D-AAE9-06216615A58F}"/>
              </a:ext>
            </a:extLst>
          </p:cNvPr>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4" name="矩形 3">
            <a:extLst>
              <a:ext uri="{FF2B5EF4-FFF2-40B4-BE49-F238E27FC236}">
                <a16:creationId xmlns:a16="http://schemas.microsoft.com/office/drawing/2014/main" id="{80F1D9C2-7B98-44F5-B9F2-BBAC451DA672}"/>
              </a:ext>
            </a:extLst>
          </p:cNvPr>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5" name="TextBox 23">
            <a:extLst>
              <a:ext uri="{FF2B5EF4-FFF2-40B4-BE49-F238E27FC236}">
                <a16:creationId xmlns:a16="http://schemas.microsoft.com/office/drawing/2014/main" id="{AC43A7EF-5352-470F-BB26-7DF2E0257D5D}"/>
              </a:ext>
            </a:extLst>
          </p:cNvPr>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应用介绍</a:t>
            </a:r>
          </a:p>
        </p:txBody>
      </p:sp>
      <p:sp>
        <p:nvSpPr>
          <p:cNvPr id="6" name="TextBox 24">
            <a:extLst>
              <a:ext uri="{FF2B5EF4-FFF2-40B4-BE49-F238E27FC236}">
                <a16:creationId xmlns:a16="http://schemas.microsoft.com/office/drawing/2014/main" id="{0280FA76-9BB2-4CBB-BF72-BED7587771D0}"/>
              </a:ext>
            </a:extLst>
          </p:cNvPr>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7" name="TextBox 17">
            <a:extLst>
              <a:ext uri="{FF2B5EF4-FFF2-40B4-BE49-F238E27FC236}">
                <a16:creationId xmlns:a16="http://schemas.microsoft.com/office/drawing/2014/main" id="{C395968E-0993-4632-9EE4-A04BEBC2D546}"/>
              </a:ext>
            </a:extLst>
          </p:cNvPr>
          <p:cNvSpPr txBox="1">
            <a:spLocks noChangeArrowheads="1"/>
          </p:cNvSpPr>
          <p:nvPr/>
        </p:nvSpPr>
        <p:spPr bwMode="auto">
          <a:xfrm>
            <a:off x="205593" y="996542"/>
            <a:ext cx="2643236" cy="1181542"/>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单据保存提交后，在单据详情页面选择套打模板引出</a:t>
            </a:r>
            <a:r>
              <a:rPr lang="en-US" altLang="zh-CN" sz="1200" dirty="0">
                <a:solidFill>
                  <a:srgbClr val="000000"/>
                </a:solidFill>
                <a:latin typeface="微软雅黑" pitchFamily="34" charset="-122"/>
                <a:ea typeface="微软雅黑" pitchFamily="34" charset="-122"/>
              </a:rPr>
              <a:t>PDF</a:t>
            </a:r>
            <a:r>
              <a:rPr lang="zh-CN" altLang="en-US" sz="1200" dirty="0">
                <a:solidFill>
                  <a:srgbClr val="000000"/>
                </a:solidFill>
                <a:latin typeface="微软雅黑" pitchFamily="34" charset="-122"/>
                <a:ea typeface="微软雅黑" pitchFamily="34" charset="-122"/>
              </a:rPr>
              <a:t>文件。</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如果可用套打模板超过一个，导出时会提示用户选择模板。</a:t>
            </a:r>
            <a:endParaRPr lang="en-US" altLang="zh-CN" sz="1200" dirty="0">
              <a:solidFill>
                <a:srgbClr val="000000"/>
              </a:solidFill>
              <a:latin typeface="微软雅黑" pitchFamily="34" charset="-122"/>
              <a:ea typeface="微软雅黑" pitchFamily="34" charset="-122"/>
            </a:endParaRPr>
          </a:p>
          <a:p>
            <a:pPr defTabSz="914400" eaLnBrk="0" fontAlgn="base" hangingPunct="0">
              <a:lnSpc>
                <a:spcPct val="120000"/>
              </a:lnSpc>
              <a:spcBef>
                <a:spcPct val="0"/>
              </a:spcBef>
              <a:spcAft>
                <a:spcPct val="0"/>
              </a:spcAft>
              <a:buClr>
                <a:srgbClr val="00B0F0"/>
              </a:buClr>
              <a:defRPr/>
            </a:pPr>
            <a:endParaRPr lang="zh-CN" altLang="en-US" sz="1200" dirty="0">
              <a:solidFill>
                <a:srgbClr val="000000"/>
              </a:solidFill>
              <a:latin typeface="微软雅黑" pitchFamily="34" charset="-122"/>
              <a:ea typeface="微软雅黑" pitchFamily="34" charset="-122"/>
            </a:endParaRPr>
          </a:p>
        </p:txBody>
      </p:sp>
      <p:sp>
        <p:nvSpPr>
          <p:cNvPr id="8" name="TextBox 18">
            <a:extLst>
              <a:ext uri="{FF2B5EF4-FFF2-40B4-BE49-F238E27FC236}">
                <a16:creationId xmlns:a16="http://schemas.microsoft.com/office/drawing/2014/main" id="{F62A50B4-FA9F-4EF5-954F-FF38A0FE280C}"/>
              </a:ext>
            </a:extLst>
          </p:cNvPr>
          <p:cNvSpPr txBox="1">
            <a:spLocks noChangeArrowheads="1"/>
          </p:cNvSpPr>
          <p:nvPr/>
        </p:nvSpPr>
        <p:spPr bwMode="auto">
          <a:xfrm>
            <a:off x="277061" y="3078438"/>
            <a:ext cx="2666164" cy="516745"/>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需要报销人打印报销单或打印报销封面进行贴票操作。</a:t>
            </a:r>
          </a:p>
        </p:txBody>
      </p:sp>
      <p:pic>
        <p:nvPicPr>
          <p:cNvPr id="11" name="图片 10" descr="图片包含 屏幕截图, 文字&#10;&#10;描述已自动生成">
            <a:extLst>
              <a:ext uri="{FF2B5EF4-FFF2-40B4-BE49-F238E27FC236}">
                <a16:creationId xmlns:a16="http://schemas.microsoft.com/office/drawing/2014/main" id="{668F22A4-A4F3-4656-8265-975303B00B9D}"/>
              </a:ext>
            </a:extLst>
          </p:cNvPr>
          <p:cNvPicPr>
            <a:picLocks noChangeAspect="1"/>
          </p:cNvPicPr>
          <p:nvPr/>
        </p:nvPicPr>
        <p:blipFill>
          <a:blip r:embed="rId3"/>
          <a:stretch>
            <a:fillRect/>
          </a:stretch>
        </p:blipFill>
        <p:spPr>
          <a:xfrm>
            <a:off x="3428145" y="675098"/>
            <a:ext cx="1980000" cy="3960000"/>
          </a:xfrm>
          <a:prstGeom prst="rect">
            <a:avLst/>
          </a:prstGeom>
          <a:ln>
            <a:noFill/>
          </a:ln>
          <a:effectLst>
            <a:outerShdw blurRad="50800" dist="38100" dir="5400000" algn="t" rotWithShape="0">
              <a:prstClr val="black">
                <a:alpha val="40000"/>
              </a:prstClr>
            </a:outerShdw>
          </a:effectLst>
        </p:spPr>
      </p:pic>
      <p:pic>
        <p:nvPicPr>
          <p:cNvPr id="13" name="图片 12" descr="图片包含 屏幕截图&#10;&#10;描述已自动生成">
            <a:extLst>
              <a:ext uri="{FF2B5EF4-FFF2-40B4-BE49-F238E27FC236}">
                <a16:creationId xmlns:a16="http://schemas.microsoft.com/office/drawing/2014/main" id="{7932C34D-6836-4058-A514-1F121A181567}"/>
              </a:ext>
            </a:extLst>
          </p:cNvPr>
          <p:cNvPicPr>
            <a:picLocks noChangeAspect="1"/>
          </p:cNvPicPr>
          <p:nvPr/>
        </p:nvPicPr>
        <p:blipFill>
          <a:blip r:embed="rId4"/>
          <a:stretch>
            <a:fillRect/>
          </a:stretch>
        </p:blipFill>
        <p:spPr>
          <a:xfrm>
            <a:off x="5901345" y="675098"/>
            <a:ext cx="1980000" cy="3960000"/>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00635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1C44A-C9F7-49CC-A382-9B11FC11B0B1}"/>
              </a:ext>
            </a:extLst>
          </p:cNvPr>
          <p:cNvSpPr>
            <a:spLocks noGrp="1"/>
          </p:cNvSpPr>
          <p:nvPr>
            <p:ph type="title"/>
          </p:nvPr>
        </p:nvSpPr>
        <p:spPr/>
        <p:txBody>
          <a:bodyPr/>
          <a:lstStyle/>
          <a:p>
            <a:r>
              <a:rPr lang="zh-CN" altLang="en-US" b="1" dirty="0">
                <a:solidFill>
                  <a:srgbClr val="1771EA"/>
                </a:solidFill>
              </a:rPr>
              <a:t>发票云收票</a:t>
            </a:r>
          </a:p>
        </p:txBody>
      </p:sp>
      <p:sp>
        <p:nvSpPr>
          <p:cNvPr id="3" name="矩形 2">
            <a:extLst>
              <a:ext uri="{FF2B5EF4-FFF2-40B4-BE49-F238E27FC236}">
                <a16:creationId xmlns:a16="http://schemas.microsoft.com/office/drawing/2014/main" id="{C3A51699-602F-4E6D-AAE9-06216615A58F}"/>
              </a:ext>
            </a:extLst>
          </p:cNvPr>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4" name="矩形 3">
            <a:extLst>
              <a:ext uri="{FF2B5EF4-FFF2-40B4-BE49-F238E27FC236}">
                <a16:creationId xmlns:a16="http://schemas.microsoft.com/office/drawing/2014/main" id="{80F1D9C2-7B98-44F5-B9F2-BBAC451DA672}"/>
              </a:ext>
            </a:extLst>
          </p:cNvPr>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5" name="TextBox 23">
            <a:extLst>
              <a:ext uri="{FF2B5EF4-FFF2-40B4-BE49-F238E27FC236}">
                <a16:creationId xmlns:a16="http://schemas.microsoft.com/office/drawing/2014/main" id="{AC43A7EF-5352-470F-BB26-7DF2E0257D5D}"/>
              </a:ext>
            </a:extLst>
          </p:cNvPr>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应用介绍</a:t>
            </a:r>
          </a:p>
        </p:txBody>
      </p:sp>
      <p:sp>
        <p:nvSpPr>
          <p:cNvPr id="6" name="TextBox 24">
            <a:extLst>
              <a:ext uri="{FF2B5EF4-FFF2-40B4-BE49-F238E27FC236}">
                <a16:creationId xmlns:a16="http://schemas.microsoft.com/office/drawing/2014/main" id="{0280FA76-9BB2-4CBB-BF72-BED7587771D0}"/>
              </a:ext>
            </a:extLst>
          </p:cNvPr>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7" name="TextBox 17">
            <a:extLst>
              <a:ext uri="{FF2B5EF4-FFF2-40B4-BE49-F238E27FC236}">
                <a16:creationId xmlns:a16="http://schemas.microsoft.com/office/drawing/2014/main" id="{C395968E-0993-4632-9EE4-A04BEBC2D546}"/>
              </a:ext>
            </a:extLst>
          </p:cNvPr>
          <p:cNvSpPr txBox="1">
            <a:spLocks noChangeArrowheads="1"/>
          </p:cNvSpPr>
          <p:nvPr/>
        </p:nvSpPr>
        <p:spPr bwMode="auto">
          <a:xfrm>
            <a:off x="205593" y="996542"/>
            <a:ext cx="2643236" cy="1403141"/>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从金蝶发票云的微信小程序中选择卡包中的发票或添加新的发票，验证后关联到报销单中。能有效确保增值税发票的真实性、</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endParaRPr lang="en-US" altLang="zh-CN" sz="1200" dirty="0">
              <a:solidFill>
                <a:srgbClr val="000000"/>
              </a:solidFill>
              <a:latin typeface="微软雅黑" pitchFamily="34" charset="-122"/>
              <a:ea typeface="微软雅黑" pitchFamily="34" charset="-122"/>
            </a:endParaRPr>
          </a:p>
          <a:p>
            <a:pPr defTabSz="914400" eaLnBrk="0" fontAlgn="base" hangingPunct="0">
              <a:lnSpc>
                <a:spcPct val="120000"/>
              </a:lnSpc>
              <a:spcBef>
                <a:spcPct val="0"/>
              </a:spcBef>
              <a:spcAft>
                <a:spcPct val="0"/>
              </a:spcAft>
              <a:buClr>
                <a:srgbClr val="00B0F0"/>
              </a:buClr>
              <a:defRPr/>
            </a:pPr>
            <a:endParaRPr lang="zh-CN" altLang="en-US" sz="1200" dirty="0">
              <a:solidFill>
                <a:srgbClr val="000000"/>
              </a:solidFill>
              <a:latin typeface="微软雅黑" pitchFamily="34" charset="-122"/>
              <a:ea typeface="微软雅黑" pitchFamily="34" charset="-122"/>
            </a:endParaRPr>
          </a:p>
        </p:txBody>
      </p:sp>
      <p:sp>
        <p:nvSpPr>
          <p:cNvPr id="8" name="TextBox 18">
            <a:extLst>
              <a:ext uri="{FF2B5EF4-FFF2-40B4-BE49-F238E27FC236}">
                <a16:creationId xmlns:a16="http://schemas.microsoft.com/office/drawing/2014/main" id="{F62A50B4-FA9F-4EF5-954F-FF38A0FE280C}"/>
              </a:ext>
            </a:extLst>
          </p:cNvPr>
          <p:cNvSpPr txBox="1">
            <a:spLocks noChangeArrowheads="1"/>
          </p:cNvSpPr>
          <p:nvPr/>
        </p:nvSpPr>
        <p:spPr bwMode="auto">
          <a:xfrm>
            <a:off x="277061" y="3078438"/>
            <a:ext cx="2666164" cy="516745"/>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已实施金蝶电子发票云并启用费用报销模块的客户。</a:t>
            </a:r>
          </a:p>
        </p:txBody>
      </p:sp>
      <p:pic>
        <p:nvPicPr>
          <p:cNvPr id="10" name="图片 9" descr="图片包含 屏幕截图&#10;&#10;描述已自动生成">
            <a:extLst>
              <a:ext uri="{FF2B5EF4-FFF2-40B4-BE49-F238E27FC236}">
                <a16:creationId xmlns:a16="http://schemas.microsoft.com/office/drawing/2014/main" id="{BC749190-C121-41BB-BEB9-144B9F143496}"/>
              </a:ext>
            </a:extLst>
          </p:cNvPr>
          <p:cNvPicPr>
            <a:picLocks noChangeAspect="1"/>
          </p:cNvPicPr>
          <p:nvPr/>
        </p:nvPicPr>
        <p:blipFill>
          <a:blip r:embed="rId3"/>
          <a:stretch>
            <a:fillRect/>
          </a:stretch>
        </p:blipFill>
        <p:spPr>
          <a:xfrm>
            <a:off x="2943225" y="959683"/>
            <a:ext cx="1440000" cy="2880000"/>
          </a:xfrm>
          <a:prstGeom prst="rect">
            <a:avLst/>
          </a:prstGeom>
          <a:ln>
            <a:noFill/>
          </a:ln>
          <a:effectLst>
            <a:outerShdw blurRad="50800" dist="38100" dir="5400000" algn="t" rotWithShape="0">
              <a:prstClr val="black">
                <a:alpha val="40000"/>
              </a:prstClr>
            </a:outerShdw>
          </a:effectLst>
        </p:spPr>
      </p:pic>
      <p:pic>
        <p:nvPicPr>
          <p:cNvPr id="12" name="图片 11" descr="图片包含 屏幕截图&#10;&#10;描述已自动生成">
            <a:extLst>
              <a:ext uri="{FF2B5EF4-FFF2-40B4-BE49-F238E27FC236}">
                <a16:creationId xmlns:a16="http://schemas.microsoft.com/office/drawing/2014/main" id="{A5B4B3A0-CEE1-4E15-AF15-8ACA45EC773F}"/>
              </a:ext>
            </a:extLst>
          </p:cNvPr>
          <p:cNvPicPr>
            <a:picLocks noChangeAspect="1"/>
          </p:cNvPicPr>
          <p:nvPr/>
        </p:nvPicPr>
        <p:blipFill>
          <a:blip r:embed="rId4"/>
          <a:stretch>
            <a:fillRect/>
          </a:stretch>
        </p:blipFill>
        <p:spPr>
          <a:xfrm>
            <a:off x="4465426" y="959683"/>
            <a:ext cx="1440000" cy="2880000"/>
          </a:xfrm>
          <a:prstGeom prst="rect">
            <a:avLst/>
          </a:prstGeom>
          <a:ln>
            <a:noFill/>
          </a:ln>
          <a:effectLst>
            <a:outerShdw blurRad="50800" dist="38100" dir="5400000" algn="t" rotWithShape="0">
              <a:prstClr val="black">
                <a:alpha val="40000"/>
              </a:prstClr>
            </a:outerShdw>
          </a:effectLst>
        </p:spPr>
      </p:pic>
      <p:pic>
        <p:nvPicPr>
          <p:cNvPr id="16" name="图片 15" descr="图片包含 屏幕截图&#10;&#10;描述已自动生成">
            <a:extLst>
              <a:ext uri="{FF2B5EF4-FFF2-40B4-BE49-F238E27FC236}">
                <a16:creationId xmlns:a16="http://schemas.microsoft.com/office/drawing/2014/main" id="{EBCBFE38-79C7-434D-86A0-6726057A4BD6}"/>
              </a:ext>
            </a:extLst>
          </p:cNvPr>
          <p:cNvPicPr>
            <a:picLocks noChangeAspect="1"/>
          </p:cNvPicPr>
          <p:nvPr/>
        </p:nvPicPr>
        <p:blipFill>
          <a:blip r:embed="rId5"/>
          <a:stretch>
            <a:fillRect/>
          </a:stretch>
        </p:blipFill>
        <p:spPr>
          <a:xfrm>
            <a:off x="5987627" y="959683"/>
            <a:ext cx="1440000" cy="2880000"/>
          </a:xfrm>
          <a:prstGeom prst="rect">
            <a:avLst/>
          </a:prstGeom>
          <a:ln>
            <a:noFill/>
          </a:ln>
          <a:effectLst>
            <a:outerShdw blurRad="50800" dist="38100" dir="5400000" algn="t" rotWithShape="0">
              <a:prstClr val="black">
                <a:alpha val="40000"/>
              </a:prstClr>
            </a:outerShdw>
          </a:effectLst>
        </p:spPr>
      </p:pic>
      <p:pic>
        <p:nvPicPr>
          <p:cNvPr id="18" name="图片 17" descr="图片包含 屏幕截图&#10;&#10;描述已自动生成">
            <a:extLst>
              <a:ext uri="{FF2B5EF4-FFF2-40B4-BE49-F238E27FC236}">
                <a16:creationId xmlns:a16="http://schemas.microsoft.com/office/drawing/2014/main" id="{A5974638-185A-494C-AD25-95DC4F709B55}"/>
              </a:ext>
            </a:extLst>
          </p:cNvPr>
          <p:cNvPicPr>
            <a:picLocks noChangeAspect="1"/>
          </p:cNvPicPr>
          <p:nvPr/>
        </p:nvPicPr>
        <p:blipFill>
          <a:blip r:embed="rId6"/>
          <a:stretch>
            <a:fillRect/>
          </a:stretch>
        </p:blipFill>
        <p:spPr>
          <a:xfrm>
            <a:off x="7509828" y="959683"/>
            <a:ext cx="1440000" cy="2880000"/>
          </a:xfrm>
          <a:prstGeom prst="rect">
            <a:avLst/>
          </a:prstGeom>
          <a:ln>
            <a:noFill/>
          </a:ln>
          <a:effectLst>
            <a:outerShdw blurRad="50800" dist="38100" dir="5400000" algn="t" rotWithShape="0">
              <a:prstClr val="black">
                <a:alpha val="40000"/>
              </a:prstClr>
            </a:outerShdw>
          </a:effectLst>
        </p:spPr>
      </p:pic>
      <p:sp>
        <p:nvSpPr>
          <p:cNvPr id="21" name="文本框 20">
            <a:extLst>
              <a:ext uri="{FF2B5EF4-FFF2-40B4-BE49-F238E27FC236}">
                <a16:creationId xmlns:a16="http://schemas.microsoft.com/office/drawing/2014/main" id="{9A4D2306-35D1-4B12-84DF-670ACD44A83A}"/>
              </a:ext>
            </a:extLst>
          </p:cNvPr>
          <p:cNvSpPr txBox="1"/>
          <p:nvPr/>
        </p:nvSpPr>
        <p:spPr>
          <a:xfrm>
            <a:off x="3680578" y="3156153"/>
            <a:ext cx="800219" cy="184666"/>
          </a:xfrm>
          <a:prstGeom prst="rect">
            <a:avLst/>
          </a:prstGeom>
          <a:noFill/>
        </p:spPr>
        <p:txBody>
          <a:bodyPr wrap="none" rtlCol="0">
            <a:spAutoFit/>
          </a:bodyPr>
          <a:lstStyle/>
          <a:p>
            <a:r>
              <a:rPr lang="zh-CN" altLang="en-US" sz="600" dirty="0">
                <a:solidFill>
                  <a:srgbClr val="FF0000"/>
                </a:solidFill>
                <a:latin typeface="微软雅黑" panose="020B0503020204020204" pitchFamily="34" charset="-122"/>
                <a:ea typeface="微软雅黑" panose="020B0503020204020204" pitchFamily="34" charset="-122"/>
              </a:rPr>
              <a:t>点击此处开始收票</a:t>
            </a:r>
          </a:p>
        </p:txBody>
      </p:sp>
      <p:sp>
        <p:nvSpPr>
          <p:cNvPr id="24" name="文本框 23">
            <a:extLst>
              <a:ext uri="{FF2B5EF4-FFF2-40B4-BE49-F238E27FC236}">
                <a16:creationId xmlns:a16="http://schemas.microsoft.com/office/drawing/2014/main" id="{1ADE4D5C-8D92-4334-8BAF-14956BD9C5B5}"/>
              </a:ext>
            </a:extLst>
          </p:cNvPr>
          <p:cNvSpPr txBox="1"/>
          <p:nvPr/>
        </p:nvSpPr>
        <p:spPr>
          <a:xfrm>
            <a:off x="4326909" y="3893836"/>
            <a:ext cx="1492716" cy="184666"/>
          </a:xfrm>
          <a:prstGeom prst="rect">
            <a:avLst/>
          </a:prstGeom>
          <a:noFill/>
        </p:spPr>
        <p:txBody>
          <a:bodyPr wrap="none" rtlCol="0">
            <a:spAutoFit/>
          </a:bodyPr>
          <a:lstStyle/>
          <a:p>
            <a:r>
              <a:rPr lang="zh-CN" altLang="en-US" sz="600" dirty="0">
                <a:solidFill>
                  <a:srgbClr val="FF0000"/>
                </a:solidFill>
                <a:latin typeface="微软雅黑" panose="020B0503020204020204" pitchFamily="34" charset="-122"/>
                <a:ea typeface="微软雅黑" panose="020B0503020204020204" pitchFamily="34" charset="-122"/>
              </a:rPr>
              <a:t>点击添加发票跳转到发票云微信小程序</a:t>
            </a:r>
          </a:p>
        </p:txBody>
      </p:sp>
      <p:sp>
        <p:nvSpPr>
          <p:cNvPr id="25" name="文本框 24">
            <a:extLst>
              <a:ext uri="{FF2B5EF4-FFF2-40B4-BE49-F238E27FC236}">
                <a16:creationId xmlns:a16="http://schemas.microsoft.com/office/drawing/2014/main" id="{82CF7D76-B186-4C5D-B146-50E086056ECB}"/>
              </a:ext>
            </a:extLst>
          </p:cNvPr>
          <p:cNvSpPr txBox="1"/>
          <p:nvPr/>
        </p:nvSpPr>
        <p:spPr>
          <a:xfrm>
            <a:off x="5991755" y="3879768"/>
            <a:ext cx="1338828" cy="276999"/>
          </a:xfrm>
          <a:prstGeom prst="rect">
            <a:avLst/>
          </a:prstGeom>
          <a:noFill/>
        </p:spPr>
        <p:txBody>
          <a:bodyPr wrap="none" rtlCol="0">
            <a:spAutoFit/>
          </a:bodyPr>
          <a:lstStyle/>
          <a:p>
            <a:r>
              <a:rPr lang="zh-CN" altLang="en-US" sz="600" dirty="0">
                <a:solidFill>
                  <a:srgbClr val="FF0000"/>
                </a:solidFill>
                <a:latin typeface="微软雅黑" panose="020B0503020204020204" pitchFamily="34" charset="-122"/>
                <a:ea typeface="微软雅黑" panose="020B0503020204020204" pitchFamily="34" charset="-122"/>
              </a:rPr>
              <a:t>通过多种方式选择发票后点击确定</a:t>
            </a:r>
            <a:endParaRPr lang="en-US" altLang="zh-CN" sz="600" dirty="0">
              <a:solidFill>
                <a:srgbClr val="FF0000"/>
              </a:solidFill>
              <a:latin typeface="微软雅黑" panose="020B0503020204020204" pitchFamily="34" charset="-122"/>
              <a:ea typeface="微软雅黑" panose="020B0503020204020204" pitchFamily="34" charset="-122"/>
            </a:endParaRPr>
          </a:p>
          <a:p>
            <a:r>
              <a:rPr lang="zh-CN" altLang="en-US" sz="600" dirty="0">
                <a:solidFill>
                  <a:srgbClr val="FF0000"/>
                </a:solidFill>
                <a:latin typeface="微软雅黑" panose="020B0503020204020204" pitchFamily="34" charset="-122"/>
                <a:ea typeface="微软雅黑" panose="020B0503020204020204" pitchFamily="34" charset="-122"/>
              </a:rPr>
              <a:t>将发票导入金蝶云星空</a:t>
            </a:r>
          </a:p>
        </p:txBody>
      </p:sp>
      <p:sp>
        <p:nvSpPr>
          <p:cNvPr id="26" name="文本框 25">
            <a:extLst>
              <a:ext uri="{FF2B5EF4-FFF2-40B4-BE49-F238E27FC236}">
                <a16:creationId xmlns:a16="http://schemas.microsoft.com/office/drawing/2014/main" id="{F4039040-E69D-4596-B7D8-3976D0B721EF}"/>
              </a:ext>
            </a:extLst>
          </p:cNvPr>
          <p:cNvSpPr txBox="1"/>
          <p:nvPr/>
        </p:nvSpPr>
        <p:spPr>
          <a:xfrm>
            <a:off x="8088053" y="3893836"/>
            <a:ext cx="954107" cy="184666"/>
          </a:xfrm>
          <a:prstGeom prst="rect">
            <a:avLst/>
          </a:prstGeom>
          <a:noFill/>
        </p:spPr>
        <p:txBody>
          <a:bodyPr wrap="none" rtlCol="0">
            <a:spAutoFit/>
          </a:bodyPr>
          <a:lstStyle/>
          <a:p>
            <a:r>
              <a:rPr lang="zh-CN" altLang="en-US" sz="600" dirty="0">
                <a:solidFill>
                  <a:srgbClr val="FF0000"/>
                </a:solidFill>
                <a:latin typeface="微软雅黑" panose="020B0503020204020204" pitchFamily="34" charset="-122"/>
                <a:ea typeface="微软雅黑" panose="020B0503020204020204" pitchFamily="34" charset="-122"/>
              </a:rPr>
              <a:t>点击确认完成发票关联</a:t>
            </a:r>
          </a:p>
        </p:txBody>
      </p:sp>
    </p:spTree>
    <p:extLst>
      <p:ext uri="{BB962C8B-B14F-4D97-AF65-F5344CB8AC3E}">
        <p14:creationId xmlns:p14="http://schemas.microsoft.com/office/powerpoint/2010/main" val="304685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1C44A-C9F7-49CC-A382-9B11FC11B0B1}"/>
              </a:ext>
            </a:extLst>
          </p:cNvPr>
          <p:cNvSpPr>
            <a:spLocks noGrp="1"/>
          </p:cNvSpPr>
          <p:nvPr>
            <p:ph type="title"/>
          </p:nvPr>
        </p:nvSpPr>
        <p:spPr/>
        <p:txBody>
          <a:bodyPr/>
          <a:lstStyle/>
          <a:p>
            <a:r>
              <a:rPr lang="zh-CN" altLang="en-US" b="1" dirty="0">
                <a:solidFill>
                  <a:srgbClr val="1771EA"/>
                </a:solidFill>
              </a:rPr>
              <a:t>小</a:t>
            </a:r>
            <a:r>
              <a:rPr lang="en-US" altLang="zh-CN" b="1" dirty="0">
                <a:solidFill>
                  <a:srgbClr val="1771EA"/>
                </a:solidFill>
              </a:rPr>
              <a:t>K</a:t>
            </a:r>
            <a:endParaRPr lang="zh-CN" altLang="en-US" b="1" dirty="0">
              <a:solidFill>
                <a:srgbClr val="1771EA"/>
              </a:solidFill>
            </a:endParaRPr>
          </a:p>
        </p:txBody>
      </p:sp>
      <p:sp>
        <p:nvSpPr>
          <p:cNvPr id="3" name="矩形 2">
            <a:extLst>
              <a:ext uri="{FF2B5EF4-FFF2-40B4-BE49-F238E27FC236}">
                <a16:creationId xmlns:a16="http://schemas.microsoft.com/office/drawing/2014/main" id="{C3A51699-602F-4E6D-AAE9-06216615A58F}"/>
              </a:ext>
            </a:extLst>
          </p:cNvPr>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4" name="矩形 3">
            <a:extLst>
              <a:ext uri="{FF2B5EF4-FFF2-40B4-BE49-F238E27FC236}">
                <a16:creationId xmlns:a16="http://schemas.microsoft.com/office/drawing/2014/main" id="{80F1D9C2-7B98-44F5-B9F2-BBAC451DA672}"/>
              </a:ext>
            </a:extLst>
          </p:cNvPr>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5" name="TextBox 23">
            <a:extLst>
              <a:ext uri="{FF2B5EF4-FFF2-40B4-BE49-F238E27FC236}">
                <a16:creationId xmlns:a16="http://schemas.microsoft.com/office/drawing/2014/main" id="{AC43A7EF-5352-470F-BB26-7DF2E0257D5D}"/>
              </a:ext>
            </a:extLst>
          </p:cNvPr>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应用介绍</a:t>
            </a:r>
          </a:p>
        </p:txBody>
      </p:sp>
      <p:sp>
        <p:nvSpPr>
          <p:cNvPr id="6" name="TextBox 24">
            <a:extLst>
              <a:ext uri="{FF2B5EF4-FFF2-40B4-BE49-F238E27FC236}">
                <a16:creationId xmlns:a16="http://schemas.microsoft.com/office/drawing/2014/main" id="{0280FA76-9BB2-4CBB-BF72-BED7587771D0}"/>
              </a:ext>
            </a:extLst>
          </p:cNvPr>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7" name="TextBox 17">
            <a:extLst>
              <a:ext uri="{FF2B5EF4-FFF2-40B4-BE49-F238E27FC236}">
                <a16:creationId xmlns:a16="http://schemas.microsoft.com/office/drawing/2014/main" id="{C395968E-0993-4632-9EE4-A04BEBC2D546}"/>
              </a:ext>
            </a:extLst>
          </p:cNvPr>
          <p:cNvSpPr txBox="1">
            <a:spLocks noChangeArrowheads="1"/>
          </p:cNvSpPr>
          <p:nvPr/>
        </p:nvSpPr>
        <p:spPr bwMode="auto">
          <a:xfrm>
            <a:off x="205593" y="996542"/>
            <a:ext cx="2643236" cy="1181542"/>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通过语音助手小</a:t>
            </a:r>
            <a:r>
              <a:rPr lang="en-US" altLang="zh-CN" sz="1200" dirty="0">
                <a:solidFill>
                  <a:srgbClr val="000000"/>
                </a:solidFill>
                <a:latin typeface="微软雅黑" pitchFamily="34" charset="-122"/>
                <a:ea typeface="微软雅黑" pitchFamily="34" charset="-122"/>
              </a:rPr>
              <a:t>K</a:t>
            </a:r>
            <a:r>
              <a:rPr lang="zh-CN" altLang="en-US" sz="1200" dirty="0">
                <a:solidFill>
                  <a:srgbClr val="000000"/>
                </a:solidFill>
                <a:latin typeface="微软雅黑" pitchFamily="34" charset="-122"/>
                <a:ea typeface="微软雅黑" pitchFamily="34" charset="-122"/>
              </a:rPr>
              <a:t>可以快捷申请出差。</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支持设置默认值的申请组织、借款策略、费用项目等。</a:t>
            </a:r>
            <a:endParaRPr lang="en-US" altLang="zh-CN" sz="1200" dirty="0">
              <a:solidFill>
                <a:srgbClr val="000000"/>
              </a:solidFill>
              <a:latin typeface="微软雅黑" pitchFamily="34" charset="-122"/>
              <a:ea typeface="微软雅黑" pitchFamily="34" charset="-122"/>
            </a:endParaRPr>
          </a:p>
          <a:p>
            <a:pPr defTabSz="914400" eaLnBrk="0" fontAlgn="base" hangingPunct="0">
              <a:lnSpc>
                <a:spcPct val="120000"/>
              </a:lnSpc>
              <a:spcBef>
                <a:spcPct val="0"/>
              </a:spcBef>
              <a:spcAft>
                <a:spcPct val="0"/>
              </a:spcAft>
              <a:buClr>
                <a:srgbClr val="00B0F0"/>
              </a:buClr>
              <a:defRPr/>
            </a:pPr>
            <a:endParaRPr lang="zh-CN" altLang="en-US" sz="1200" dirty="0">
              <a:solidFill>
                <a:srgbClr val="000000"/>
              </a:solidFill>
              <a:latin typeface="微软雅黑" pitchFamily="34" charset="-122"/>
              <a:ea typeface="微软雅黑" pitchFamily="34" charset="-122"/>
            </a:endParaRPr>
          </a:p>
        </p:txBody>
      </p:sp>
      <p:sp>
        <p:nvSpPr>
          <p:cNvPr id="8" name="TextBox 18">
            <a:extLst>
              <a:ext uri="{FF2B5EF4-FFF2-40B4-BE49-F238E27FC236}">
                <a16:creationId xmlns:a16="http://schemas.microsoft.com/office/drawing/2014/main" id="{F62A50B4-FA9F-4EF5-954F-FF38A0FE280C}"/>
              </a:ext>
            </a:extLst>
          </p:cNvPr>
          <p:cNvSpPr txBox="1">
            <a:spLocks noChangeArrowheads="1"/>
          </p:cNvSpPr>
          <p:nvPr/>
        </p:nvSpPr>
        <p:spPr bwMode="auto">
          <a:xfrm>
            <a:off x="277061" y="3078438"/>
            <a:ext cx="2666164" cy="295145"/>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简单的申请和借款业务。</a:t>
            </a:r>
          </a:p>
        </p:txBody>
      </p:sp>
      <p:pic>
        <p:nvPicPr>
          <p:cNvPr id="9" name="f76844502c4c8df4ee68f4b4e0a43f4f">
            <a:hlinkClick r:id="" action="ppaction://media"/>
            <a:extLst>
              <a:ext uri="{FF2B5EF4-FFF2-40B4-BE49-F238E27FC236}">
                <a16:creationId xmlns:a16="http://schemas.microsoft.com/office/drawing/2014/main" id="{0F116C2E-41DA-4228-BA46-9E58ECFA73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6149" y="675098"/>
            <a:ext cx="2131232" cy="3787818"/>
          </a:xfrm>
          <a:prstGeom prst="rect">
            <a:avLst/>
          </a:prstGeom>
        </p:spPr>
      </p:pic>
      <p:pic>
        <p:nvPicPr>
          <p:cNvPr id="12" name="图片 11" descr="图片包含 屏幕截图&#10;&#10;描述已自动生成">
            <a:extLst>
              <a:ext uri="{FF2B5EF4-FFF2-40B4-BE49-F238E27FC236}">
                <a16:creationId xmlns:a16="http://schemas.microsoft.com/office/drawing/2014/main" id="{D7DA8BE2-FB7C-4F66-812D-22605AAE9C40}"/>
              </a:ext>
            </a:extLst>
          </p:cNvPr>
          <p:cNvPicPr>
            <a:picLocks noChangeAspect="1"/>
          </p:cNvPicPr>
          <p:nvPr/>
        </p:nvPicPr>
        <p:blipFill>
          <a:blip r:embed="rId6"/>
          <a:stretch>
            <a:fillRect/>
          </a:stretch>
        </p:blipFill>
        <p:spPr>
          <a:xfrm>
            <a:off x="6303645" y="684940"/>
            <a:ext cx="1888988" cy="3777976"/>
          </a:xfrm>
          <a:prstGeom prst="rect">
            <a:avLst/>
          </a:prstGeom>
          <a:ln>
            <a:noFill/>
          </a:ln>
          <a:effectLst>
            <a:outerShdw blurRad="50800" dist="38100" dir="5400000" algn="t" rotWithShape="0">
              <a:prstClr val="black">
                <a:alpha val="40000"/>
              </a:prstClr>
            </a:outerShdw>
          </a:effectLst>
        </p:spPr>
      </p:pic>
      <p:sp>
        <p:nvSpPr>
          <p:cNvPr id="13" name="TextBox 17">
            <a:extLst>
              <a:ext uri="{FF2B5EF4-FFF2-40B4-BE49-F238E27FC236}">
                <a16:creationId xmlns:a16="http://schemas.microsoft.com/office/drawing/2014/main" id="{149421B2-D1B2-466A-B8BA-BDACFB644468}"/>
              </a:ext>
            </a:extLst>
          </p:cNvPr>
          <p:cNvSpPr txBox="1">
            <a:spLocks noChangeArrowheads="1"/>
          </p:cNvSpPr>
          <p:nvPr/>
        </p:nvSpPr>
        <p:spPr bwMode="auto">
          <a:xfrm>
            <a:off x="6751173" y="4468059"/>
            <a:ext cx="1441460" cy="295145"/>
          </a:xfrm>
          <a:prstGeom prst="rect">
            <a:avLst/>
          </a:prstGeom>
          <a:noFill/>
          <a:ln w="9525">
            <a:noFill/>
            <a:miter lim="800000"/>
            <a:headEnd/>
            <a:tailEnd/>
          </a:ln>
        </p:spPr>
        <p:txBody>
          <a:bodyPr wrap="square">
            <a:spAutoFit/>
          </a:bodyPr>
          <a:lstStyle/>
          <a:p>
            <a:pPr defTabSz="914400" eaLnBrk="0" fontAlgn="base" hangingPunct="0">
              <a:lnSpc>
                <a:spcPct val="120000"/>
              </a:lnSpc>
              <a:spcBef>
                <a:spcPct val="0"/>
              </a:spcBef>
              <a:spcAft>
                <a:spcPct val="0"/>
              </a:spcAft>
              <a:buClr>
                <a:srgbClr val="00B0F0"/>
              </a:buClr>
              <a:defRPr/>
            </a:pPr>
            <a:r>
              <a:rPr lang="zh-CN" altLang="en-US" sz="1200" dirty="0">
                <a:solidFill>
                  <a:srgbClr val="000000"/>
                </a:solidFill>
                <a:latin typeface="微软雅黑" pitchFamily="34" charset="-122"/>
                <a:ea typeface="微软雅黑" pitchFamily="34" charset="-122"/>
              </a:rPr>
              <a:t>小</a:t>
            </a:r>
            <a:r>
              <a:rPr lang="en-US" altLang="zh-CN" sz="1200" dirty="0">
                <a:solidFill>
                  <a:srgbClr val="000000"/>
                </a:solidFill>
                <a:latin typeface="微软雅黑" pitchFamily="34" charset="-122"/>
                <a:ea typeface="微软雅黑" pitchFamily="34" charset="-122"/>
              </a:rPr>
              <a:t>K</a:t>
            </a:r>
            <a:r>
              <a:rPr lang="zh-CN" altLang="en-US" sz="1200" dirty="0">
                <a:solidFill>
                  <a:srgbClr val="000000"/>
                </a:solidFill>
                <a:latin typeface="微软雅黑" pitchFamily="34" charset="-122"/>
                <a:ea typeface="微软雅黑" pitchFamily="34" charset="-122"/>
              </a:rPr>
              <a:t>参数设置</a:t>
            </a:r>
          </a:p>
        </p:txBody>
      </p:sp>
      <p:sp>
        <p:nvSpPr>
          <p:cNvPr id="14" name="TextBox 17">
            <a:extLst>
              <a:ext uri="{FF2B5EF4-FFF2-40B4-BE49-F238E27FC236}">
                <a16:creationId xmlns:a16="http://schemas.microsoft.com/office/drawing/2014/main" id="{3796196E-0532-48FB-95AE-515BAEABF1D9}"/>
              </a:ext>
            </a:extLst>
          </p:cNvPr>
          <p:cNvSpPr txBox="1">
            <a:spLocks noChangeArrowheads="1"/>
          </p:cNvSpPr>
          <p:nvPr/>
        </p:nvSpPr>
        <p:spPr bwMode="auto">
          <a:xfrm>
            <a:off x="4191757" y="4462916"/>
            <a:ext cx="2643236" cy="295145"/>
          </a:xfrm>
          <a:prstGeom prst="rect">
            <a:avLst/>
          </a:prstGeom>
          <a:noFill/>
          <a:ln w="9525">
            <a:noFill/>
            <a:miter lim="800000"/>
            <a:headEnd/>
            <a:tailEnd/>
          </a:ln>
        </p:spPr>
        <p:txBody>
          <a:bodyPr wrap="square">
            <a:spAutoFit/>
          </a:bodyPr>
          <a:lstStyle/>
          <a:p>
            <a:pPr defTabSz="914400" eaLnBrk="0" fontAlgn="base" hangingPunct="0">
              <a:lnSpc>
                <a:spcPct val="120000"/>
              </a:lnSpc>
              <a:spcBef>
                <a:spcPct val="0"/>
              </a:spcBef>
              <a:spcAft>
                <a:spcPct val="0"/>
              </a:spcAft>
              <a:buClr>
                <a:srgbClr val="00B0F0"/>
              </a:buClr>
              <a:defRPr/>
            </a:pPr>
            <a:r>
              <a:rPr lang="zh-CN" altLang="en-US" sz="1200" dirty="0">
                <a:solidFill>
                  <a:srgbClr val="000000"/>
                </a:solidFill>
                <a:latin typeface="微软雅黑" pitchFamily="34" charset="-122"/>
                <a:ea typeface="微软雅黑" pitchFamily="34" charset="-122"/>
              </a:rPr>
              <a:t>小</a:t>
            </a:r>
            <a:r>
              <a:rPr lang="en-US" altLang="zh-CN" sz="1200" dirty="0">
                <a:solidFill>
                  <a:srgbClr val="000000"/>
                </a:solidFill>
                <a:latin typeface="微软雅黑" pitchFamily="34" charset="-122"/>
                <a:ea typeface="微软雅黑" pitchFamily="34" charset="-122"/>
              </a:rPr>
              <a:t>K</a:t>
            </a:r>
            <a:r>
              <a:rPr lang="zh-CN" altLang="en-US" sz="1200" dirty="0">
                <a:solidFill>
                  <a:srgbClr val="000000"/>
                </a:solidFill>
                <a:latin typeface="微软雅黑" pitchFamily="34" charset="-122"/>
                <a:ea typeface="微软雅黑" pitchFamily="34" charset="-122"/>
              </a:rPr>
              <a:t>演示视频</a:t>
            </a:r>
          </a:p>
        </p:txBody>
      </p:sp>
    </p:spTree>
    <p:extLst>
      <p:ext uri="{BB962C8B-B14F-4D97-AF65-F5344CB8AC3E}">
        <p14:creationId xmlns:p14="http://schemas.microsoft.com/office/powerpoint/2010/main" val="499232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目录</a:t>
            </a:r>
          </a:p>
        </p:txBody>
      </p:sp>
      <p:sp>
        <p:nvSpPr>
          <p:cNvPr id="2" name="内容占位符 1"/>
          <p:cNvSpPr>
            <a:spLocks noGrp="1"/>
          </p:cNvSpPr>
          <p:nvPr>
            <p:ph idx="4294967295"/>
          </p:nvPr>
        </p:nvSpPr>
        <p:spPr>
          <a:xfrm>
            <a:off x="443869" y="842915"/>
            <a:ext cx="7519988" cy="2116137"/>
          </a:xfrm>
        </p:spPr>
        <p:txBody>
          <a:bodyPr>
            <a:normAutofit/>
          </a:bodyPr>
          <a:lstStyle/>
          <a:p>
            <a:pPr>
              <a:lnSpc>
                <a:spcPct val="150000"/>
              </a:lnSpc>
            </a:pPr>
            <a:r>
              <a:rPr lang="zh-CN" altLang="en-US" sz="2000" dirty="0">
                <a:solidFill>
                  <a:schemeClr val="bg1">
                    <a:lumMod val="50000"/>
                  </a:schemeClr>
                </a:solidFill>
                <a:latin typeface="微软雅黑" pitchFamily="34" charset="-122"/>
                <a:ea typeface="微软雅黑" pitchFamily="34" charset="-122"/>
              </a:rPr>
              <a:t>最新版本特性</a:t>
            </a:r>
            <a:endParaRPr lang="en-US" altLang="zh-CN" sz="2000" dirty="0">
              <a:solidFill>
                <a:schemeClr val="bg1">
                  <a:lumMod val="50000"/>
                </a:schemeClr>
              </a:solidFill>
              <a:latin typeface="微软雅黑" pitchFamily="34" charset="-122"/>
              <a:ea typeface="微软雅黑" pitchFamily="34" charset="-122"/>
            </a:endParaRPr>
          </a:p>
          <a:p>
            <a:pPr>
              <a:lnSpc>
                <a:spcPct val="150000"/>
              </a:lnSpc>
            </a:pPr>
            <a:r>
              <a:rPr lang="zh-CN" altLang="en-US" sz="2000" dirty="0">
                <a:solidFill>
                  <a:schemeClr val="bg1">
                    <a:lumMod val="50000"/>
                  </a:schemeClr>
                </a:solidFill>
                <a:latin typeface="微软雅黑" pitchFamily="34" charset="-122"/>
                <a:ea typeface="微软雅黑" pitchFamily="34" charset="-122"/>
              </a:rPr>
              <a:t>轻应用功能介绍</a:t>
            </a:r>
            <a:endParaRPr lang="en-US" altLang="zh-CN" sz="2000" dirty="0">
              <a:solidFill>
                <a:schemeClr val="bg1">
                  <a:lumMod val="50000"/>
                </a:schemeClr>
              </a:solidFill>
              <a:latin typeface="微软雅黑" pitchFamily="34" charset="-122"/>
              <a:ea typeface="微软雅黑" pitchFamily="34" charset="-122"/>
            </a:endParaRPr>
          </a:p>
          <a:p>
            <a:pPr>
              <a:lnSpc>
                <a:spcPct val="150000"/>
              </a:lnSpc>
            </a:pPr>
            <a:r>
              <a:rPr lang="zh-CN" altLang="en-US" sz="2100" dirty="0">
                <a:latin typeface="微软雅黑" pitchFamily="34" charset="-122"/>
                <a:ea typeface="微软雅黑" pitchFamily="34" charset="-122"/>
              </a:rPr>
              <a:t>应用建议</a:t>
            </a:r>
            <a:endParaRPr lang="en-US" altLang="zh-CN" sz="2100" dirty="0">
              <a:latin typeface="微软雅黑" pitchFamily="34" charset="-122"/>
              <a:ea typeface="微软雅黑" pitchFamily="34" charset="-122"/>
            </a:endParaRPr>
          </a:p>
          <a:p>
            <a:pPr>
              <a:lnSpc>
                <a:spcPct val="150000"/>
              </a:lnSpc>
            </a:pPr>
            <a:r>
              <a:rPr lang="zh-CN" altLang="en-US" sz="2000" dirty="0">
                <a:solidFill>
                  <a:schemeClr val="bg1">
                    <a:lumMod val="50000"/>
                  </a:schemeClr>
                </a:solidFill>
                <a:latin typeface="微软雅黑" pitchFamily="34" charset="-122"/>
                <a:ea typeface="微软雅黑" pitchFamily="34" charset="-122"/>
              </a:rPr>
              <a:t>体验地址及配置方法</a:t>
            </a:r>
            <a:endParaRPr lang="en-US" altLang="zh-CN" sz="2000" dirty="0">
              <a:solidFill>
                <a:schemeClr val="bg1">
                  <a:lumMod val="50000"/>
                </a:schemeClr>
              </a:solidFill>
              <a:latin typeface="微软雅黑" pitchFamily="34" charset="-122"/>
              <a:ea typeface="微软雅黑" pitchFamily="34" charset="-122"/>
            </a:endParaRPr>
          </a:p>
        </p:txBody>
      </p:sp>
      <p:pic>
        <p:nvPicPr>
          <p:cNvPr id="6" name="Picture 2" descr="C:\Users\yibo_wang\Desktop\素材\閲戣澏PPT姣嶇増瑙嗚鍏冪礌\鍕剧嚎閲戣澏.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520" y="3619516"/>
            <a:ext cx="5947255" cy="161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94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3A3CC90-390E-40C3-AE5D-6471C20E50CC}"/>
              </a:ext>
            </a:extLst>
          </p:cNvPr>
          <p:cNvSpPr txBox="1">
            <a:spLocks/>
          </p:cNvSpPr>
          <p:nvPr/>
        </p:nvSpPr>
        <p:spPr bwMode="auto">
          <a:xfrm>
            <a:off x="1844044" y="618011"/>
            <a:ext cx="8403269" cy="5255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r>
              <a:rPr lang="zh-CN" altLang="en-US" b="1" dirty="0">
                <a:solidFill>
                  <a:srgbClr val="1771EA"/>
                </a:solidFill>
              </a:rPr>
              <a:t>设计管控精准、简单易用的报销体验</a:t>
            </a:r>
          </a:p>
        </p:txBody>
      </p:sp>
      <p:grpSp>
        <p:nvGrpSpPr>
          <p:cNvPr id="4" name="954147af-d540-4f24-b2cd-8f58e481373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94BE923-1CB9-4CAC-B9CB-F7A90D6C0F53}"/>
              </a:ext>
            </a:extLst>
          </p:cNvPr>
          <p:cNvGrpSpPr>
            <a:grpSpLocks noChangeAspect="1"/>
          </p:cNvGrpSpPr>
          <p:nvPr>
            <p:custDataLst>
              <p:tags r:id="rId1"/>
            </p:custDataLst>
          </p:nvPr>
        </p:nvGrpSpPr>
        <p:grpSpPr>
          <a:xfrm>
            <a:off x="2044898" y="1607940"/>
            <a:ext cx="4577954" cy="3570684"/>
            <a:chOff x="3043238" y="1062038"/>
            <a:chExt cx="6103938" cy="4760912"/>
          </a:xfrm>
        </p:grpSpPr>
        <p:sp>
          <p:nvSpPr>
            <p:cNvPr id="5" name="îslïďè">
              <a:extLst>
                <a:ext uri="{FF2B5EF4-FFF2-40B4-BE49-F238E27FC236}">
                  <a16:creationId xmlns:a16="http://schemas.microsoft.com/office/drawing/2014/main" id="{C7D384DB-B4BE-4317-8019-90FD8DB5FCDF}"/>
                </a:ext>
              </a:extLst>
            </p:cNvPr>
            <p:cNvSpPr/>
            <p:nvPr/>
          </p:nvSpPr>
          <p:spPr bwMode="auto">
            <a:xfrm>
              <a:off x="3043238" y="1062038"/>
              <a:ext cx="4521200" cy="4714875"/>
            </a:xfrm>
            <a:custGeom>
              <a:avLst/>
              <a:gdLst>
                <a:gd name="T0" fmla="*/ 2875 w 2875"/>
                <a:gd name="T1" fmla="*/ 1722 h 3001"/>
                <a:gd name="T2" fmla="*/ 2104 w 2875"/>
                <a:gd name="T3" fmla="*/ 759 h 3001"/>
                <a:gd name="T4" fmla="*/ 1980 w 2875"/>
                <a:gd name="T5" fmla="*/ 822 h 3001"/>
                <a:gd name="T6" fmla="*/ 1663 w 2875"/>
                <a:gd name="T7" fmla="*/ 600 h 3001"/>
                <a:gd name="T8" fmla="*/ 1760 w 2875"/>
                <a:gd name="T9" fmla="*/ 328 h 3001"/>
                <a:gd name="T10" fmla="*/ 1497 w 2875"/>
                <a:gd name="T11" fmla="*/ 0 h 3001"/>
                <a:gd name="T12" fmla="*/ 0 w 2875"/>
                <a:gd name="T13" fmla="*/ 1279 h 3001"/>
                <a:gd name="T14" fmla="*/ 1378 w 2875"/>
                <a:gd name="T15" fmla="*/ 3001 h 3001"/>
                <a:gd name="T16" fmla="*/ 2875 w 2875"/>
                <a:gd name="T17" fmla="*/ 1722 h 3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5" h="3001">
                  <a:moveTo>
                    <a:pt x="2875" y="1722"/>
                  </a:moveTo>
                  <a:cubicBezTo>
                    <a:pt x="2104" y="759"/>
                    <a:pt x="2104" y="759"/>
                    <a:pt x="2104" y="759"/>
                  </a:cubicBezTo>
                  <a:cubicBezTo>
                    <a:pt x="2069" y="791"/>
                    <a:pt x="2026" y="813"/>
                    <a:pt x="1980" y="822"/>
                  </a:cubicBezTo>
                  <a:cubicBezTo>
                    <a:pt x="1835" y="850"/>
                    <a:pt x="1693" y="751"/>
                    <a:pt x="1663" y="600"/>
                  </a:cubicBezTo>
                  <a:cubicBezTo>
                    <a:pt x="1642" y="494"/>
                    <a:pt x="1683" y="390"/>
                    <a:pt x="1760" y="328"/>
                  </a:cubicBezTo>
                  <a:cubicBezTo>
                    <a:pt x="1497" y="0"/>
                    <a:pt x="1497" y="0"/>
                    <a:pt x="1497" y="0"/>
                  </a:cubicBezTo>
                  <a:cubicBezTo>
                    <a:pt x="0" y="1279"/>
                    <a:pt x="0" y="1279"/>
                    <a:pt x="0" y="1279"/>
                  </a:cubicBezTo>
                  <a:cubicBezTo>
                    <a:pt x="1378" y="3001"/>
                    <a:pt x="1378" y="3001"/>
                    <a:pt x="1378" y="3001"/>
                  </a:cubicBezTo>
                  <a:cubicBezTo>
                    <a:pt x="2875" y="1722"/>
                    <a:pt x="2875" y="1722"/>
                    <a:pt x="2875" y="1722"/>
                  </a:cubicBezTo>
                </a:path>
              </a:pathLst>
            </a:custGeom>
            <a:solidFill>
              <a:schemeClr val="bg1">
                <a:lumMod val="85000"/>
              </a:schemeClr>
            </a:solidFill>
            <a:ln>
              <a:noFill/>
            </a:ln>
          </p:spPr>
          <p:txBody>
            <a:bodyPr anchor="ctr"/>
            <a:lstStyle/>
            <a:p>
              <a:pPr algn="ctr"/>
              <a:endParaRPr/>
            </a:p>
          </p:txBody>
        </p:sp>
        <p:sp>
          <p:nvSpPr>
            <p:cNvPr id="6" name="íŝḷïde">
              <a:extLst>
                <a:ext uri="{FF2B5EF4-FFF2-40B4-BE49-F238E27FC236}">
                  <a16:creationId xmlns:a16="http://schemas.microsoft.com/office/drawing/2014/main" id="{842632F1-B0C5-4EE5-8BDA-BDD0106469BE}"/>
                </a:ext>
              </a:extLst>
            </p:cNvPr>
            <p:cNvSpPr/>
            <p:nvPr/>
          </p:nvSpPr>
          <p:spPr bwMode="auto">
            <a:xfrm>
              <a:off x="3821113" y="2517775"/>
              <a:ext cx="2840038" cy="3305175"/>
            </a:xfrm>
            <a:custGeom>
              <a:avLst/>
              <a:gdLst>
                <a:gd name="T0" fmla="*/ 752 w 1805"/>
                <a:gd name="T1" fmla="*/ 16 h 2104"/>
                <a:gd name="T2" fmla="*/ 110 w 1805"/>
                <a:gd name="T3" fmla="*/ 147 h 2104"/>
                <a:gd name="T4" fmla="*/ 13 w 1805"/>
                <a:gd name="T5" fmla="*/ 294 h 2104"/>
                <a:gd name="T6" fmla="*/ 21 w 1805"/>
                <a:gd name="T7" fmla="*/ 319 h 2104"/>
                <a:gd name="T8" fmla="*/ 753 w 1805"/>
                <a:gd name="T9" fmla="*/ 1989 h 2104"/>
                <a:gd name="T10" fmla="*/ 951 w 1805"/>
                <a:gd name="T11" fmla="*/ 2079 h 2104"/>
                <a:gd name="T12" fmla="*/ 1690 w 1805"/>
                <a:gd name="T13" fmla="*/ 1852 h 2104"/>
                <a:gd name="T14" fmla="*/ 1783 w 1805"/>
                <a:gd name="T15" fmla="*/ 1677 h 2104"/>
                <a:gd name="T16" fmla="*/ 1772 w 1805"/>
                <a:gd name="T17" fmla="*/ 1653 h 2104"/>
                <a:gd name="T18" fmla="*/ 947 w 1805"/>
                <a:gd name="T19" fmla="*/ 101 h 2104"/>
                <a:gd name="T20" fmla="*/ 752 w 1805"/>
                <a:gd name="T21" fmla="*/ 16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5" h="2104">
                  <a:moveTo>
                    <a:pt x="752" y="16"/>
                  </a:moveTo>
                  <a:cubicBezTo>
                    <a:pt x="110" y="147"/>
                    <a:pt x="110" y="147"/>
                    <a:pt x="110" y="147"/>
                  </a:cubicBezTo>
                  <a:cubicBezTo>
                    <a:pt x="43" y="161"/>
                    <a:pt x="0" y="227"/>
                    <a:pt x="13" y="294"/>
                  </a:cubicBezTo>
                  <a:cubicBezTo>
                    <a:pt x="15" y="302"/>
                    <a:pt x="18" y="311"/>
                    <a:pt x="21" y="319"/>
                  </a:cubicBezTo>
                  <a:cubicBezTo>
                    <a:pt x="753" y="1989"/>
                    <a:pt x="753" y="1989"/>
                    <a:pt x="753" y="1989"/>
                  </a:cubicBezTo>
                  <a:cubicBezTo>
                    <a:pt x="787" y="2065"/>
                    <a:pt x="871" y="2104"/>
                    <a:pt x="951" y="2079"/>
                  </a:cubicBezTo>
                  <a:cubicBezTo>
                    <a:pt x="1690" y="1852"/>
                    <a:pt x="1690" y="1852"/>
                    <a:pt x="1690" y="1852"/>
                  </a:cubicBezTo>
                  <a:cubicBezTo>
                    <a:pt x="1764" y="1829"/>
                    <a:pt x="1805" y="1751"/>
                    <a:pt x="1783" y="1677"/>
                  </a:cubicBezTo>
                  <a:cubicBezTo>
                    <a:pt x="1780" y="1669"/>
                    <a:pt x="1777" y="1661"/>
                    <a:pt x="1772" y="1653"/>
                  </a:cubicBezTo>
                  <a:cubicBezTo>
                    <a:pt x="947" y="101"/>
                    <a:pt x="947" y="101"/>
                    <a:pt x="947" y="101"/>
                  </a:cubicBezTo>
                  <a:cubicBezTo>
                    <a:pt x="907" y="34"/>
                    <a:pt x="829" y="0"/>
                    <a:pt x="752" y="16"/>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ṣḻîḋè">
              <a:extLst>
                <a:ext uri="{FF2B5EF4-FFF2-40B4-BE49-F238E27FC236}">
                  <a16:creationId xmlns:a16="http://schemas.microsoft.com/office/drawing/2014/main" id="{A8B5D8E9-A405-4B6E-8265-EE8856088CC3}"/>
                </a:ext>
              </a:extLst>
            </p:cNvPr>
            <p:cNvSpPr/>
            <p:nvPr/>
          </p:nvSpPr>
          <p:spPr bwMode="auto">
            <a:xfrm>
              <a:off x="3881438" y="2547938"/>
              <a:ext cx="2749550" cy="3181350"/>
            </a:xfrm>
            <a:custGeom>
              <a:avLst/>
              <a:gdLst>
                <a:gd name="T0" fmla="*/ 71 w 1748"/>
                <a:gd name="T1" fmla="*/ 144 h 2024"/>
                <a:gd name="T2" fmla="*/ 177 w 1748"/>
                <a:gd name="T3" fmla="*/ 123 h 2024"/>
                <a:gd name="T4" fmla="*/ 258 w 1748"/>
                <a:gd name="T5" fmla="*/ 164 h 2024"/>
                <a:gd name="T6" fmla="*/ 639 w 1748"/>
                <a:gd name="T7" fmla="*/ 95 h 2024"/>
                <a:gd name="T8" fmla="*/ 661 w 1748"/>
                <a:gd name="T9" fmla="*/ 64 h 2024"/>
                <a:gd name="T10" fmla="*/ 660 w 1748"/>
                <a:gd name="T11" fmla="*/ 61 h 2024"/>
                <a:gd name="T12" fmla="*/ 649 w 1748"/>
                <a:gd name="T13" fmla="*/ 30 h 2024"/>
                <a:gd name="T14" fmla="*/ 755 w 1748"/>
                <a:gd name="T15" fmla="*/ 9 h 2024"/>
                <a:gd name="T16" fmla="*/ 866 w 1748"/>
                <a:gd name="T17" fmla="*/ 61 h 2024"/>
                <a:gd name="T18" fmla="*/ 1721 w 1748"/>
                <a:gd name="T19" fmla="*/ 1634 h 2024"/>
                <a:gd name="T20" fmla="*/ 1679 w 1748"/>
                <a:gd name="T21" fmla="*/ 1775 h 2024"/>
                <a:gd name="T22" fmla="*/ 1660 w 1748"/>
                <a:gd name="T23" fmla="*/ 1783 h 2024"/>
                <a:gd name="T24" fmla="*/ 931 w 1748"/>
                <a:gd name="T25" fmla="*/ 2005 h 2024"/>
                <a:gd name="T26" fmla="*/ 775 w 1748"/>
                <a:gd name="T27" fmla="*/ 1933 h 2024"/>
                <a:gd name="T28" fmla="*/ 17 w 1748"/>
                <a:gd name="T29" fmla="*/ 249 h 2024"/>
                <a:gd name="T30" fmla="*/ 55 w 1748"/>
                <a:gd name="T31" fmla="*/ 149 h 2024"/>
                <a:gd name="T32" fmla="*/ 71 w 1748"/>
                <a:gd name="T33" fmla="*/ 144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8" h="2024">
                  <a:moveTo>
                    <a:pt x="71" y="144"/>
                  </a:moveTo>
                  <a:cubicBezTo>
                    <a:pt x="177" y="123"/>
                    <a:pt x="177" y="123"/>
                    <a:pt x="177" y="123"/>
                  </a:cubicBezTo>
                  <a:cubicBezTo>
                    <a:pt x="192" y="153"/>
                    <a:pt x="225" y="170"/>
                    <a:pt x="258" y="164"/>
                  </a:cubicBezTo>
                  <a:cubicBezTo>
                    <a:pt x="639" y="95"/>
                    <a:pt x="639" y="95"/>
                    <a:pt x="639" y="95"/>
                  </a:cubicBezTo>
                  <a:cubicBezTo>
                    <a:pt x="654" y="93"/>
                    <a:pt x="663" y="79"/>
                    <a:pt x="661" y="64"/>
                  </a:cubicBezTo>
                  <a:cubicBezTo>
                    <a:pt x="661" y="63"/>
                    <a:pt x="660" y="62"/>
                    <a:pt x="660" y="61"/>
                  </a:cubicBezTo>
                  <a:cubicBezTo>
                    <a:pt x="649" y="30"/>
                    <a:pt x="649" y="30"/>
                    <a:pt x="649" y="30"/>
                  </a:cubicBezTo>
                  <a:cubicBezTo>
                    <a:pt x="755" y="9"/>
                    <a:pt x="755" y="9"/>
                    <a:pt x="755" y="9"/>
                  </a:cubicBezTo>
                  <a:cubicBezTo>
                    <a:pt x="799" y="0"/>
                    <a:pt x="844" y="21"/>
                    <a:pt x="866" y="61"/>
                  </a:cubicBezTo>
                  <a:cubicBezTo>
                    <a:pt x="1721" y="1634"/>
                    <a:pt x="1721" y="1634"/>
                    <a:pt x="1721" y="1634"/>
                  </a:cubicBezTo>
                  <a:cubicBezTo>
                    <a:pt x="1748" y="1685"/>
                    <a:pt x="1730" y="1748"/>
                    <a:pt x="1679" y="1775"/>
                  </a:cubicBezTo>
                  <a:cubicBezTo>
                    <a:pt x="1673" y="1778"/>
                    <a:pt x="1667" y="1781"/>
                    <a:pt x="1660" y="1783"/>
                  </a:cubicBezTo>
                  <a:cubicBezTo>
                    <a:pt x="931" y="2005"/>
                    <a:pt x="931" y="2005"/>
                    <a:pt x="931" y="2005"/>
                  </a:cubicBezTo>
                  <a:cubicBezTo>
                    <a:pt x="869" y="2024"/>
                    <a:pt x="801" y="1993"/>
                    <a:pt x="775" y="1933"/>
                  </a:cubicBezTo>
                  <a:cubicBezTo>
                    <a:pt x="17" y="249"/>
                    <a:pt x="17" y="249"/>
                    <a:pt x="17" y="249"/>
                  </a:cubicBezTo>
                  <a:cubicBezTo>
                    <a:pt x="0" y="211"/>
                    <a:pt x="17" y="166"/>
                    <a:pt x="55" y="149"/>
                  </a:cubicBezTo>
                  <a:cubicBezTo>
                    <a:pt x="60" y="146"/>
                    <a:pt x="66" y="145"/>
                    <a:pt x="71" y="144"/>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íṧlíḓê">
              <a:extLst>
                <a:ext uri="{FF2B5EF4-FFF2-40B4-BE49-F238E27FC236}">
                  <a16:creationId xmlns:a16="http://schemas.microsoft.com/office/drawing/2014/main" id="{8FCA1D80-A04C-499D-8FFC-135E0B2747D8}"/>
                </a:ext>
              </a:extLst>
            </p:cNvPr>
            <p:cNvSpPr/>
            <p:nvPr/>
          </p:nvSpPr>
          <p:spPr bwMode="auto">
            <a:xfrm flipH="1">
              <a:off x="4464051" y="2665413"/>
              <a:ext cx="244475" cy="49213"/>
            </a:xfrm>
            <a:prstGeom prst="line">
              <a:avLst/>
            </a:prstGeom>
            <a:noFill/>
            <a:ln w="12700" cap="flat">
              <a:solidFill>
                <a:srgbClr val="2F2E41"/>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9" name="ïsļídé">
              <a:extLst>
                <a:ext uri="{FF2B5EF4-FFF2-40B4-BE49-F238E27FC236}">
                  <a16:creationId xmlns:a16="http://schemas.microsoft.com/office/drawing/2014/main" id="{A9FD13E3-6C9B-44D6-81AD-5BF11F599CCE}"/>
                </a:ext>
              </a:extLst>
            </p:cNvPr>
            <p:cNvSpPr/>
            <p:nvPr/>
          </p:nvSpPr>
          <p:spPr bwMode="auto">
            <a:xfrm>
              <a:off x="4375151" y="2701925"/>
              <a:ext cx="50800" cy="44450"/>
            </a:xfrm>
            <a:prstGeom prst="ellipse">
              <a:avLst/>
            </a:pr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šḷïḓe">
              <a:extLst>
                <a:ext uri="{FF2B5EF4-FFF2-40B4-BE49-F238E27FC236}">
                  <a16:creationId xmlns:a16="http://schemas.microsoft.com/office/drawing/2014/main" id="{7DDC7644-99E7-4876-8B16-A6E4F899E4A0}"/>
                </a:ext>
              </a:extLst>
            </p:cNvPr>
            <p:cNvSpPr/>
            <p:nvPr/>
          </p:nvSpPr>
          <p:spPr bwMode="auto">
            <a:xfrm>
              <a:off x="4564063" y="2640013"/>
              <a:ext cx="2586038" cy="2638425"/>
            </a:xfrm>
            <a:custGeom>
              <a:avLst/>
              <a:gdLst>
                <a:gd name="T0" fmla="*/ 0 w 1629"/>
                <a:gd name="T1" fmla="*/ 202 h 1662"/>
                <a:gd name="T2" fmla="*/ 682 w 1629"/>
                <a:gd name="T3" fmla="*/ 1662 h 1662"/>
                <a:gd name="T4" fmla="*/ 1629 w 1629"/>
                <a:gd name="T5" fmla="*/ 1405 h 1662"/>
                <a:gd name="T6" fmla="*/ 1629 w 1629"/>
                <a:gd name="T7" fmla="*/ 1373 h 1662"/>
                <a:gd name="T8" fmla="*/ 892 w 1629"/>
                <a:gd name="T9" fmla="*/ 0 h 1662"/>
                <a:gd name="T10" fmla="*/ 16 w 1629"/>
                <a:gd name="T11" fmla="*/ 190 h 1662"/>
                <a:gd name="T12" fmla="*/ 11 w 1629"/>
                <a:gd name="T13" fmla="*/ 193 h 1662"/>
                <a:gd name="T14" fmla="*/ 0 w 1629"/>
                <a:gd name="T15" fmla="*/ 202 h 1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9" h="1662">
                  <a:moveTo>
                    <a:pt x="0" y="202"/>
                  </a:moveTo>
                  <a:lnTo>
                    <a:pt x="682" y="1662"/>
                  </a:lnTo>
                  <a:lnTo>
                    <a:pt x="1629" y="1405"/>
                  </a:lnTo>
                  <a:lnTo>
                    <a:pt x="1629" y="1373"/>
                  </a:lnTo>
                  <a:lnTo>
                    <a:pt x="892" y="0"/>
                  </a:lnTo>
                  <a:lnTo>
                    <a:pt x="16" y="190"/>
                  </a:lnTo>
                  <a:lnTo>
                    <a:pt x="11" y="193"/>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ṡḻídé">
              <a:extLst>
                <a:ext uri="{FF2B5EF4-FFF2-40B4-BE49-F238E27FC236}">
                  <a16:creationId xmlns:a16="http://schemas.microsoft.com/office/drawing/2014/main" id="{2D1B79EA-77A5-4A11-B19A-A198533F3DE8}"/>
                </a:ext>
              </a:extLst>
            </p:cNvPr>
            <p:cNvSpPr/>
            <p:nvPr/>
          </p:nvSpPr>
          <p:spPr bwMode="auto">
            <a:xfrm>
              <a:off x="4564063" y="2640013"/>
              <a:ext cx="2586038" cy="2638425"/>
            </a:xfrm>
            <a:custGeom>
              <a:avLst/>
              <a:gdLst>
                <a:gd name="T0" fmla="*/ 0 w 1629"/>
                <a:gd name="T1" fmla="*/ 202 h 1662"/>
                <a:gd name="T2" fmla="*/ 682 w 1629"/>
                <a:gd name="T3" fmla="*/ 1662 h 1662"/>
                <a:gd name="T4" fmla="*/ 1629 w 1629"/>
                <a:gd name="T5" fmla="*/ 1405 h 1662"/>
                <a:gd name="T6" fmla="*/ 1629 w 1629"/>
                <a:gd name="T7" fmla="*/ 1373 h 1662"/>
                <a:gd name="T8" fmla="*/ 892 w 1629"/>
                <a:gd name="T9" fmla="*/ 0 h 1662"/>
                <a:gd name="T10" fmla="*/ 16 w 1629"/>
                <a:gd name="T11" fmla="*/ 190 h 1662"/>
                <a:gd name="T12" fmla="*/ 11 w 1629"/>
                <a:gd name="T13" fmla="*/ 193 h 1662"/>
                <a:gd name="T14" fmla="*/ 0 w 1629"/>
                <a:gd name="T15" fmla="*/ 202 h 1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9" h="1662">
                  <a:moveTo>
                    <a:pt x="0" y="202"/>
                  </a:moveTo>
                  <a:lnTo>
                    <a:pt x="682" y="1662"/>
                  </a:lnTo>
                  <a:lnTo>
                    <a:pt x="1629" y="1405"/>
                  </a:lnTo>
                  <a:lnTo>
                    <a:pt x="1629" y="1373"/>
                  </a:lnTo>
                  <a:lnTo>
                    <a:pt x="892" y="0"/>
                  </a:lnTo>
                  <a:lnTo>
                    <a:pt x="16" y="190"/>
                  </a:lnTo>
                  <a:lnTo>
                    <a:pt x="11" y="193"/>
                  </a:lnTo>
                  <a:lnTo>
                    <a:pt x="0" y="2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sḻîḑé">
              <a:extLst>
                <a:ext uri="{FF2B5EF4-FFF2-40B4-BE49-F238E27FC236}">
                  <a16:creationId xmlns:a16="http://schemas.microsoft.com/office/drawing/2014/main" id="{5A1AE235-6D85-4681-8A60-FEA3DA1A504F}"/>
                </a:ext>
              </a:extLst>
            </p:cNvPr>
            <p:cNvSpPr/>
            <p:nvPr/>
          </p:nvSpPr>
          <p:spPr bwMode="auto">
            <a:xfrm>
              <a:off x="4564063" y="2946400"/>
              <a:ext cx="2586038" cy="2332038"/>
            </a:xfrm>
            <a:custGeom>
              <a:avLst/>
              <a:gdLst>
                <a:gd name="T0" fmla="*/ 11 w 1629"/>
                <a:gd name="T1" fmla="*/ 0 h 1469"/>
                <a:gd name="T2" fmla="*/ 11 w 1629"/>
                <a:gd name="T3" fmla="*/ 0 h 1469"/>
                <a:gd name="T4" fmla="*/ 0 w 1629"/>
                <a:gd name="T5" fmla="*/ 9 h 1469"/>
                <a:gd name="T6" fmla="*/ 682 w 1629"/>
                <a:gd name="T7" fmla="*/ 1469 h 1469"/>
                <a:gd name="T8" fmla="*/ 1629 w 1629"/>
                <a:gd name="T9" fmla="*/ 1212 h 1469"/>
                <a:gd name="T10" fmla="*/ 1629 w 1629"/>
                <a:gd name="T11" fmla="*/ 1180 h 1469"/>
                <a:gd name="T12" fmla="*/ 686 w 1629"/>
                <a:gd name="T13" fmla="*/ 1446 h 1469"/>
                <a:gd name="T14" fmla="*/ 11 w 1629"/>
                <a:gd name="T15" fmla="*/ 0 h 14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9" h="1469">
                  <a:moveTo>
                    <a:pt x="11" y="0"/>
                  </a:moveTo>
                  <a:lnTo>
                    <a:pt x="11" y="0"/>
                  </a:lnTo>
                  <a:lnTo>
                    <a:pt x="0" y="9"/>
                  </a:lnTo>
                  <a:lnTo>
                    <a:pt x="682" y="1469"/>
                  </a:lnTo>
                  <a:lnTo>
                    <a:pt x="1629" y="1212"/>
                  </a:lnTo>
                  <a:lnTo>
                    <a:pt x="1629" y="1180"/>
                  </a:lnTo>
                  <a:lnTo>
                    <a:pt x="686" y="1446"/>
                  </a:lnTo>
                  <a:lnTo>
                    <a:pt x="1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ṩ1îdê">
              <a:extLst>
                <a:ext uri="{FF2B5EF4-FFF2-40B4-BE49-F238E27FC236}">
                  <a16:creationId xmlns:a16="http://schemas.microsoft.com/office/drawing/2014/main" id="{095D4658-664B-4D15-8946-8923CDC25AC2}"/>
                </a:ext>
              </a:extLst>
            </p:cNvPr>
            <p:cNvSpPr/>
            <p:nvPr/>
          </p:nvSpPr>
          <p:spPr bwMode="auto">
            <a:xfrm>
              <a:off x="4564063" y="2946400"/>
              <a:ext cx="2586038" cy="2332038"/>
            </a:xfrm>
            <a:custGeom>
              <a:avLst/>
              <a:gdLst>
                <a:gd name="T0" fmla="*/ 11 w 1629"/>
                <a:gd name="T1" fmla="*/ 0 h 1469"/>
                <a:gd name="T2" fmla="*/ 11 w 1629"/>
                <a:gd name="T3" fmla="*/ 0 h 1469"/>
                <a:gd name="T4" fmla="*/ 0 w 1629"/>
                <a:gd name="T5" fmla="*/ 9 h 1469"/>
                <a:gd name="T6" fmla="*/ 682 w 1629"/>
                <a:gd name="T7" fmla="*/ 1469 h 1469"/>
                <a:gd name="T8" fmla="*/ 1629 w 1629"/>
                <a:gd name="T9" fmla="*/ 1212 h 1469"/>
                <a:gd name="T10" fmla="*/ 1629 w 1629"/>
                <a:gd name="T11" fmla="*/ 1180 h 1469"/>
                <a:gd name="T12" fmla="*/ 686 w 1629"/>
                <a:gd name="T13" fmla="*/ 1446 h 1469"/>
                <a:gd name="T14" fmla="*/ 11 w 1629"/>
                <a:gd name="T15" fmla="*/ 0 h 14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9" h="1469">
                  <a:moveTo>
                    <a:pt x="11" y="0"/>
                  </a:moveTo>
                  <a:lnTo>
                    <a:pt x="11" y="0"/>
                  </a:lnTo>
                  <a:lnTo>
                    <a:pt x="0" y="9"/>
                  </a:lnTo>
                  <a:lnTo>
                    <a:pt x="682" y="1469"/>
                  </a:lnTo>
                  <a:lnTo>
                    <a:pt x="1629" y="1212"/>
                  </a:lnTo>
                  <a:lnTo>
                    <a:pt x="1629" y="1180"/>
                  </a:lnTo>
                  <a:lnTo>
                    <a:pt x="686" y="1446"/>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ṡlídê">
              <a:extLst>
                <a:ext uri="{FF2B5EF4-FFF2-40B4-BE49-F238E27FC236}">
                  <a16:creationId xmlns:a16="http://schemas.microsoft.com/office/drawing/2014/main" id="{01B6A3FF-768B-4BB5-BE1E-8F931CE6F3C5}"/>
                </a:ext>
              </a:extLst>
            </p:cNvPr>
            <p:cNvSpPr/>
            <p:nvPr/>
          </p:nvSpPr>
          <p:spPr bwMode="auto">
            <a:xfrm flipH="1">
              <a:off x="5387976" y="3940175"/>
              <a:ext cx="1108075" cy="282575"/>
            </a:xfrm>
            <a:prstGeom prst="line">
              <a:avLst/>
            </a:prstGeom>
            <a:noFill/>
            <a:ln w="12700" cap="flat">
              <a:solidFill>
                <a:srgbClr val="3F3D5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5" name="ïṧļide">
              <a:extLst>
                <a:ext uri="{FF2B5EF4-FFF2-40B4-BE49-F238E27FC236}">
                  <a16:creationId xmlns:a16="http://schemas.microsoft.com/office/drawing/2014/main" id="{E515BE0C-5E0F-4AF1-BFEA-05512040B439}"/>
                </a:ext>
              </a:extLst>
            </p:cNvPr>
            <p:cNvSpPr/>
            <p:nvPr/>
          </p:nvSpPr>
          <p:spPr bwMode="auto">
            <a:xfrm flipH="1">
              <a:off x="5445126" y="4059238"/>
              <a:ext cx="1112838" cy="290513"/>
            </a:xfrm>
            <a:prstGeom prst="line">
              <a:avLst/>
            </a:prstGeom>
            <a:noFill/>
            <a:ln w="12700" cap="flat">
              <a:solidFill>
                <a:srgbClr val="3F3D5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6" name="ísḷîḍê">
              <a:extLst>
                <a:ext uri="{FF2B5EF4-FFF2-40B4-BE49-F238E27FC236}">
                  <a16:creationId xmlns:a16="http://schemas.microsoft.com/office/drawing/2014/main" id="{549D4A79-7BD4-4157-846B-076B26A5B526}"/>
                </a:ext>
              </a:extLst>
            </p:cNvPr>
            <p:cNvSpPr/>
            <p:nvPr/>
          </p:nvSpPr>
          <p:spPr bwMode="auto">
            <a:xfrm flipH="1">
              <a:off x="5715001" y="4222750"/>
              <a:ext cx="698500" cy="188913"/>
            </a:xfrm>
            <a:prstGeom prst="line">
              <a:avLst/>
            </a:prstGeom>
            <a:noFill/>
            <a:ln w="12700" cap="flat">
              <a:solidFill>
                <a:srgbClr val="3F3D5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7" name="îşḷîḋé">
              <a:extLst>
                <a:ext uri="{FF2B5EF4-FFF2-40B4-BE49-F238E27FC236}">
                  <a16:creationId xmlns:a16="http://schemas.microsoft.com/office/drawing/2014/main" id="{3BE9608E-9228-4061-8A6F-9BB0EB97A052}"/>
                </a:ext>
              </a:extLst>
            </p:cNvPr>
            <p:cNvSpPr/>
            <p:nvPr/>
          </p:nvSpPr>
          <p:spPr bwMode="auto">
            <a:xfrm>
              <a:off x="5778501" y="4524375"/>
              <a:ext cx="968375" cy="465138"/>
            </a:xfrm>
            <a:custGeom>
              <a:avLst/>
              <a:gdLst>
                <a:gd name="T0" fmla="*/ 0 w 610"/>
                <a:gd name="T1" fmla="*/ 147 h 293"/>
                <a:gd name="T2" fmla="*/ 63 w 610"/>
                <a:gd name="T3" fmla="*/ 286 h 293"/>
                <a:gd name="T4" fmla="*/ 67 w 610"/>
                <a:gd name="T5" fmla="*/ 293 h 293"/>
                <a:gd name="T6" fmla="*/ 78 w 610"/>
                <a:gd name="T7" fmla="*/ 290 h 293"/>
                <a:gd name="T8" fmla="*/ 610 w 610"/>
                <a:gd name="T9" fmla="*/ 155 h 293"/>
                <a:gd name="T10" fmla="*/ 610 w 610"/>
                <a:gd name="T11" fmla="*/ 135 h 293"/>
                <a:gd name="T12" fmla="*/ 539 w 610"/>
                <a:gd name="T13" fmla="*/ 0 h 293"/>
                <a:gd name="T14" fmla="*/ 12 w 610"/>
                <a:gd name="T15" fmla="*/ 143 h 293"/>
                <a:gd name="T16" fmla="*/ 7 w 610"/>
                <a:gd name="T17" fmla="*/ 145 h 293"/>
                <a:gd name="T18" fmla="*/ 0 w 610"/>
                <a:gd name="T19" fmla="*/ 14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0" h="293">
                  <a:moveTo>
                    <a:pt x="0" y="147"/>
                  </a:moveTo>
                  <a:lnTo>
                    <a:pt x="63" y="286"/>
                  </a:lnTo>
                  <a:lnTo>
                    <a:pt x="67" y="293"/>
                  </a:lnTo>
                  <a:lnTo>
                    <a:pt x="78" y="290"/>
                  </a:lnTo>
                  <a:lnTo>
                    <a:pt x="610" y="155"/>
                  </a:lnTo>
                  <a:lnTo>
                    <a:pt x="610" y="135"/>
                  </a:lnTo>
                  <a:lnTo>
                    <a:pt x="539" y="0"/>
                  </a:lnTo>
                  <a:lnTo>
                    <a:pt x="12" y="143"/>
                  </a:lnTo>
                  <a:lnTo>
                    <a:pt x="7" y="145"/>
                  </a:lnTo>
                  <a:lnTo>
                    <a:pt x="0" y="147"/>
                  </a:ln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ļïďé">
              <a:extLst>
                <a:ext uri="{FF2B5EF4-FFF2-40B4-BE49-F238E27FC236}">
                  <a16:creationId xmlns:a16="http://schemas.microsoft.com/office/drawing/2014/main" id="{15C18BCB-DF97-4187-AFBB-39EE526CA4FD}"/>
                </a:ext>
              </a:extLst>
            </p:cNvPr>
            <p:cNvSpPr/>
            <p:nvPr/>
          </p:nvSpPr>
          <p:spPr bwMode="auto">
            <a:xfrm>
              <a:off x="5778501" y="4524375"/>
              <a:ext cx="968375" cy="465138"/>
            </a:xfrm>
            <a:custGeom>
              <a:avLst/>
              <a:gdLst>
                <a:gd name="T0" fmla="*/ 0 w 610"/>
                <a:gd name="T1" fmla="*/ 147 h 293"/>
                <a:gd name="T2" fmla="*/ 63 w 610"/>
                <a:gd name="T3" fmla="*/ 286 h 293"/>
                <a:gd name="T4" fmla="*/ 67 w 610"/>
                <a:gd name="T5" fmla="*/ 293 h 293"/>
                <a:gd name="T6" fmla="*/ 78 w 610"/>
                <a:gd name="T7" fmla="*/ 290 h 293"/>
                <a:gd name="T8" fmla="*/ 610 w 610"/>
                <a:gd name="T9" fmla="*/ 155 h 293"/>
                <a:gd name="T10" fmla="*/ 610 w 610"/>
                <a:gd name="T11" fmla="*/ 135 h 293"/>
                <a:gd name="T12" fmla="*/ 539 w 610"/>
                <a:gd name="T13" fmla="*/ 0 h 293"/>
                <a:gd name="T14" fmla="*/ 12 w 610"/>
                <a:gd name="T15" fmla="*/ 143 h 293"/>
                <a:gd name="T16" fmla="*/ 7 w 610"/>
                <a:gd name="T17" fmla="*/ 145 h 293"/>
                <a:gd name="T18" fmla="*/ 0 w 610"/>
                <a:gd name="T19" fmla="*/ 14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0" h="293">
                  <a:moveTo>
                    <a:pt x="0" y="147"/>
                  </a:moveTo>
                  <a:lnTo>
                    <a:pt x="63" y="286"/>
                  </a:lnTo>
                  <a:lnTo>
                    <a:pt x="67" y="293"/>
                  </a:lnTo>
                  <a:lnTo>
                    <a:pt x="78" y="290"/>
                  </a:lnTo>
                  <a:lnTo>
                    <a:pt x="610" y="155"/>
                  </a:lnTo>
                  <a:lnTo>
                    <a:pt x="610" y="135"/>
                  </a:lnTo>
                  <a:lnTo>
                    <a:pt x="539" y="0"/>
                  </a:lnTo>
                  <a:lnTo>
                    <a:pt x="12" y="143"/>
                  </a:lnTo>
                  <a:lnTo>
                    <a:pt x="7" y="145"/>
                  </a:lnTo>
                  <a:lnTo>
                    <a:pt x="0"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sḻïḋè">
              <a:extLst>
                <a:ext uri="{FF2B5EF4-FFF2-40B4-BE49-F238E27FC236}">
                  <a16:creationId xmlns:a16="http://schemas.microsoft.com/office/drawing/2014/main" id="{D6E853AD-679D-41F4-9BDC-6C73D518ACD8}"/>
                </a:ext>
              </a:extLst>
            </p:cNvPr>
            <p:cNvSpPr/>
            <p:nvPr/>
          </p:nvSpPr>
          <p:spPr bwMode="auto">
            <a:xfrm>
              <a:off x="5778501" y="4738688"/>
              <a:ext cx="968375" cy="250825"/>
            </a:xfrm>
            <a:custGeom>
              <a:avLst/>
              <a:gdLst>
                <a:gd name="T0" fmla="*/ 610 w 610"/>
                <a:gd name="T1" fmla="*/ 0 h 158"/>
                <a:gd name="T2" fmla="*/ 75 w 610"/>
                <a:gd name="T3" fmla="*/ 143 h 158"/>
                <a:gd name="T4" fmla="*/ 7 w 610"/>
                <a:gd name="T5" fmla="*/ 10 h 158"/>
                <a:gd name="T6" fmla="*/ 0 w 610"/>
                <a:gd name="T7" fmla="*/ 12 h 158"/>
                <a:gd name="T8" fmla="*/ 63 w 610"/>
                <a:gd name="T9" fmla="*/ 151 h 158"/>
                <a:gd name="T10" fmla="*/ 67 w 610"/>
                <a:gd name="T11" fmla="*/ 158 h 158"/>
                <a:gd name="T12" fmla="*/ 78 w 610"/>
                <a:gd name="T13" fmla="*/ 155 h 158"/>
                <a:gd name="T14" fmla="*/ 610 w 610"/>
                <a:gd name="T15" fmla="*/ 20 h 158"/>
                <a:gd name="T16" fmla="*/ 610 w 610"/>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0" h="158">
                  <a:moveTo>
                    <a:pt x="610" y="0"/>
                  </a:moveTo>
                  <a:lnTo>
                    <a:pt x="75" y="143"/>
                  </a:lnTo>
                  <a:lnTo>
                    <a:pt x="7" y="10"/>
                  </a:lnTo>
                  <a:lnTo>
                    <a:pt x="0" y="12"/>
                  </a:lnTo>
                  <a:lnTo>
                    <a:pt x="63" y="151"/>
                  </a:lnTo>
                  <a:lnTo>
                    <a:pt x="67" y="158"/>
                  </a:lnTo>
                  <a:lnTo>
                    <a:pt x="78" y="155"/>
                  </a:lnTo>
                  <a:lnTo>
                    <a:pt x="610" y="20"/>
                  </a:lnTo>
                  <a:lnTo>
                    <a:pt x="610" y="0"/>
                  </a:lnTo>
                  <a:close/>
                </a:path>
              </a:pathLst>
            </a:custGeom>
            <a:solidFill>
              <a:srgbClr val="356AC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şliḍe">
              <a:extLst>
                <a:ext uri="{FF2B5EF4-FFF2-40B4-BE49-F238E27FC236}">
                  <a16:creationId xmlns:a16="http://schemas.microsoft.com/office/drawing/2014/main" id="{287D143D-3418-42DF-8FD4-B5FFBA1243A7}"/>
                </a:ext>
              </a:extLst>
            </p:cNvPr>
            <p:cNvSpPr/>
            <p:nvPr/>
          </p:nvSpPr>
          <p:spPr bwMode="auto">
            <a:xfrm>
              <a:off x="5778501" y="4738688"/>
              <a:ext cx="968375" cy="250825"/>
            </a:xfrm>
            <a:custGeom>
              <a:avLst/>
              <a:gdLst>
                <a:gd name="T0" fmla="*/ 610 w 610"/>
                <a:gd name="T1" fmla="*/ 0 h 158"/>
                <a:gd name="T2" fmla="*/ 75 w 610"/>
                <a:gd name="T3" fmla="*/ 143 h 158"/>
                <a:gd name="T4" fmla="*/ 7 w 610"/>
                <a:gd name="T5" fmla="*/ 10 h 158"/>
                <a:gd name="T6" fmla="*/ 0 w 610"/>
                <a:gd name="T7" fmla="*/ 12 h 158"/>
                <a:gd name="T8" fmla="*/ 63 w 610"/>
                <a:gd name="T9" fmla="*/ 151 h 158"/>
                <a:gd name="T10" fmla="*/ 67 w 610"/>
                <a:gd name="T11" fmla="*/ 158 h 158"/>
                <a:gd name="T12" fmla="*/ 78 w 610"/>
                <a:gd name="T13" fmla="*/ 155 h 158"/>
                <a:gd name="T14" fmla="*/ 610 w 610"/>
                <a:gd name="T15" fmla="*/ 20 h 158"/>
                <a:gd name="T16" fmla="*/ 610 w 610"/>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0" h="158">
                  <a:moveTo>
                    <a:pt x="610" y="0"/>
                  </a:moveTo>
                  <a:lnTo>
                    <a:pt x="75" y="143"/>
                  </a:lnTo>
                  <a:lnTo>
                    <a:pt x="7" y="10"/>
                  </a:lnTo>
                  <a:lnTo>
                    <a:pt x="0" y="12"/>
                  </a:lnTo>
                  <a:lnTo>
                    <a:pt x="63" y="151"/>
                  </a:lnTo>
                  <a:lnTo>
                    <a:pt x="67" y="158"/>
                  </a:lnTo>
                  <a:lnTo>
                    <a:pt x="78" y="155"/>
                  </a:lnTo>
                  <a:lnTo>
                    <a:pt x="610" y="20"/>
                  </a:lnTo>
                  <a:lnTo>
                    <a:pt x="6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ḻîḍè">
              <a:extLst>
                <a:ext uri="{FF2B5EF4-FFF2-40B4-BE49-F238E27FC236}">
                  <a16:creationId xmlns:a16="http://schemas.microsoft.com/office/drawing/2014/main" id="{00B4A48A-793B-448B-9721-F3447AD8AC7E}"/>
                </a:ext>
              </a:extLst>
            </p:cNvPr>
            <p:cNvSpPr/>
            <p:nvPr/>
          </p:nvSpPr>
          <p:spPr bwMode="auto">
            <a:xfrm>
              <a:off x="3560763" y="5791200"/>
              <a:ext cx="5586413" cy="0"/>
            </a:xfrm>
            <a:prstGeom prst="line">
              <a:avLst/>
            </a:prstGeom>
            <a:noFill/>
            <a:ln w="12700" cap="flat">
              <a:solidFill>
                <a:srgbClr val="3F3D5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2" name="ïš1ide">
              <a:extLst>
                <a:ext uri="{FF2B5EF4-FFF2-40B4-BE49-F238E27FC236}">
                  <a16:creationId xmlns:a16="http://schemas.microsoft.com/office/drawing/2014/main" id="{6376B72D-A711-4D5E-B3FB-150D54EFC925}"/>
                </a:ext>
              </a:extLst>
            </p:cNvPr>
            <p:cNvSpPr/>
            <p:nvPr/>
          </p:nvSpPr>
          <p:spPr bwMode="auto">
            <a:xfrm>
              <a:off x="5214938" y="3146425"/>
              <a:ext cx="709613" cy="700088"/>
            </a:xfrm>
            <a:custGeom>
              <a:avLst/>
              <a:gdLst>
                <a:gd name="T0" fmla="*/ 405 w 451"/>
                <a:gd name="T1" fmla="*/ 189 h 445"/>
                <a:gd name="T2" fmla="*/ 131 w 451"/>
                <a:gd name="T3" fmla="*/ 33 h 445"/>
                <a:gd name="T4" fmla="*/ 39 w 451"/>
                <a:gd name="T5" fmla="*/ 270 h 445"/>
                <a:gd name="T6" fmla="*/ 284 w 451"/>
                <a:gd name="T7" fmla="*/ 432 h 445"/>
                <a:gd name="T8" fmla="*/ 405 w 451"/>
                <a:gd name="T9" fmla="*/ 189 h 445"/>
              </a:gdLst>
              <a:ahLst/>
              <a:cxnLst>
                <a:cxn ang="0">
                  <a:pos x="T0" y="T1"/>
                </a:cxn>
                <a:cxn ang="0">
                  <a:pos x="T2" y="T3"/>
                </a:cxn>
                <a:cxn ang="0">
                  <a:pos x="T4" y="T5"/>
                </a:cxn>
                <a:cxn ang="0">
                  <a:pos x="T6" y="T7"/>
                </a:cxn>
                <a:cxn ang="0">
                  <a:pos x="T8" y="T9"/>
                </a:cxn>
              </a:cxnLst>
              <a:rect l="0" t="0" r="r" b="b"/>
              <a:pathLst>
                <a:path w="451" h="445">
                  <a:moveTo>
                    <a:pt x="405" y="189"/>
                  </a:moveTo>
                  <a:cubicBezTo>
                    <a:pt x="359" y="69"/>
                    <a:pt x="233" y="0"/>
                    <a:pt x="131" y="33"/>
                  </a:cubicBezTo>
                  <a:cubicBezTo>
                    <a:pt x="38" y="62"/>
                    <a:pt x="0" y="167"/>
                    <a:pt x="39" y="270"/>
                  </a:cubicBezTo>
                  <a:cubicBezTo>
                    <a:pt x="78" y="372"/>
                    <a:pt x="185" y="445"/>
                    <a:pt x="284" y="432"/>
                  </a:cubicBezTo>
                  <a:cubicBezTo>
                    <a:pt x="393" y="418"/>
                    <a:pt x="451" y="308"/>
                    <a:pt x="405" y="189"/>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ş1îḍê">
              <a:extLst>
                <a:ext uri="{FF2B5EF4-FFF2-40B4-BE49-F238E27FC236}">
                  <a16:creationId xmlns:a16="http://schemas.microsoft.com/office/drawing/2014/main" id="{F0CD5013-C2D7-40F6-97CD-F210666B837E}"/>
                </a:ext>
              </a:extLst>
            </p:cNvPr>
            <p:cNvSpPr/>
            <p:nvPr/>
          </p:nvSpPr>
          <p:spPr bwMode="auto">
            <a:xfrm>
              <a:off x="5246688" y="3179763"/>
              <a:ext cx="636588" cy="655638"/>
            </a:xfrm>
            <a:custGeom>
              <a:avLst/>
              <a:gdLst>
                <a:gd name="T0" fmla="*/ 385 w 405"/>
                <a:gd name="T1" fmla="*/ 168 h 417"/>
                <a:gd name="T2" fmla="*/ 389 w 405"/>
                <a:gd name="T3" fmla="*/ 166 h 417"/>
                <a:gd name="T4" fmla="*/ 296 w 405"/>
                <a:gd name="T5" fmla="*/ 45 h 417"/>
                <a:gd name="T6" fmla="*/ 164 w 405"/>
                <a:gd name="T7" fmla="*/ 0 h 417"/>
                <a:gd name="T8" fmla="*/ 110 w 405"/>
                <a:gd name="T9" fmla="*/ 8 h 417"/>
                <a:gd name="T10" fmla="*/ 29 w 405"/>
                <a:gd name="T11" fmla="*/ 69 h 417"/>
                <a:gd name="T12" fmla="*/ 0 w 405"/>
                <a:gd name="T13" fmla="*/ 169 h 417"/>
                <a:gd name="T14" fmla="*/ 15 w 405"/>
                <a:gd name="T15" fmla="*/ 250 h 417"/>
                <a:gd name="T16" fmla="*/ 107 w 405"/>
                <a:gd name="T17" fmla="*/ 369 h 417"/>
                <a:gd name="T18" fmla="*/ 241 w 405"/>
                <a:gd name="T19" fmla="*/ 417 h 417"/>
                <a:gd name="T20" fmla="*/ 265 w 405"/>
                <a:gd name="T21" fmla="*/ 415 h 417"/>
                <a:gd name="T22" fmla="*/ 367 w 405"/>
                <a:gd name="T23" fmla="*/ 360 h 417"/>
                <a:gd name="T24" fmla="*/ 405 w 405"/>
                <a:gd name="T25" fmla="*/ 249 h 417"/>
                <a:gd name="T26" fmla="*/ 389 w 405"/>
                <a:gd name="T27" fmla="*/ 166 h 417"/>
                <a:gd name="T28" fmla="*/ 385 w 405"/>
                <a:gd name="T29" fmla="*/ 168 h 417"/>
                <a:gd name="T30" fmla="*/ 381 w 405"/>
                <a:gd name="T31" fmla="*/ 169 h 417"/>
                <a:gd name="T32" fmla="*/ 397 w 405"/>
                <a:gd name="T33" fmla="*/ 249 h 417"/>
                <a:gd name="T34" fmla="*/ 361 w 405"/>
                <a:gd name="T35" fmla="*/ 355 h 417"/>
                <a:gd name="T36" fmla="*/ 264 w 405"/>
                <a:gd name="T37" fmla="*/ 407 h 417"/>
                <a:gd name="T38" fmla="*/ 241 w 405"/>
                <a:gd name="T39" fmla="*/ 409 h 417"/>
                <a:gd name="T40" fmla="*/ 111 w 405"/>
                <a:gd name="T41" fmla="*/ 363 h 417"/>
                <a:gd name="T42" fmla="*/ 23 w 405"/>
                <a:gd name="T43" fmla="*/ 247 h 417"/>
                <a:gd name="T44" fmla="*/ 8 w 405"/>
                <a:gd name="T45" fmla="*/ 169 h 417"/>
                <a:gd name="T46" fmla="*/ 35 w 405"/>
                <a:gd name="T47" fmla="*/ 73 h 417"/>
                <a:gd name="T48" fmla="*/ 113 w 405"/>
                <a:gd name="T49" fmla="*/ 15 h 417"/>
                <a:gd name="T50" fmla="*/ 164 w 405"/>
                <a:gd name="T51" fmla="*/ 8 h 417"/>
                <a:gd name="T52" fmla="*/ 291 w 405"/>
                <a:gd name="T53" fmla="*/ 52 h 417"/>
                <a:gd name="T54" fmla="*/ 381 w 405"/>
                <a:gd name="T55" fmla="*/ 169 h 417"/>
                <a:gd name="T56" fmla="*/ 385 w 405"/>
                <a:gd name="T57" fmla="*/ 16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5" h="417">
                  <a:moveTo>
                    <a:pt x="385" y="168"/>
                  </a:moveTo>
                  <a:cubicBezTo>
                    <a:pt x="389" y="166"/>
                    <a:pt x="389" y="166"/>
                    <a:pt x="389" y="166"/>
                  </a:cubicBezTo>
                  <a:cubicBezTo>
                    <a:pt x="370" y="116"/>
                    <a:pt x="336" y="74"/>
                    <a:pt x="296" y="45"/>
                  </a:cubicBezTo>
                  <a:cubicBezTo>
                    <a:pt x="256" y="16"/>
                    <a:pt x="209" y="0"/>
                    <a:pt x="164" y="0"/>
                  </a:cubicBezTo>
                  <a:cubicBezTo>
                    <a:pt x="146" y="0"/>
                    <a:pt x="128" y="2"/>
                    <a:pt x="110" y="8"/>
                  </a:cubicBezTo>
                  <a:cubicBezTo>
                    <a:pt x="75" y="19"/>
                    <a:pt x="47" y="41"/>
                    <a:pt x="29" y="69"/>
                  </a:cubicBezTo>
                  <a:cubicBezTo>
                    <a:pt x="10" y="97"/>
                    <a:pt x="0" y="132"/>
                    <a:pt x="0" y="169"/>
                  </a:cubicBezTo>
                  <a:cubicBezTo>
                    <a:pt x="0" y="195"/>
                    <a:pt x="5" y="223"/>
                    <a:pt x="15" y="250"/>
                  </a:cubicBezTo>
                  <a:cubicBezTo>
                    <a:pt x="34" y="298"/>
                    <a:pt x="67" y="340"/>
                    <a:pt x="107" y="369"/>
                  </a:cubicBezTo>
                  <a:cubicBezTo>
                    <a:pt x="147" y="399"/>
                    <a:pt x="194" y="417"/>
                    <a:pt x="241" y="417"/>
                  </a:cubicBezTo>
                  <a:cubicBezTo>
                    <a:pt x="249" y="417"/>
                    <a:pt x="257" y="416"/>
                    <a:pt x="265" y="415"/>
                  </a:cubicBezTo>
                  <a:cubicBezTo>
                    <a:pt x="307" y="409"/>
                    <a:pt x="342" y="390"/>
                    <a:pt x="367" y="360"/>
                  </a:cubicBezTo>
                  <a:cubicBezTo>
                    <a:pt x="391" y="331"/>
                    <a:pt x="405" y="292"/>
                    <a:pt x="405" y="249"/>
                  </a:cubicBezTo>
                  <a:cubicBezTo>
                    <a:pt x="405" y="223"/>
                    <a:pt x="400" y="195"/>
                    <a:pt x="389" y="166"/>
                  </a:cubicBezTo>
                  <a:cubicBezTo>
                    <a:pt x="385" y="168"/>
                    <a:pt x="385" y="168"/>
                    <a:pt x="385" y="168"/>
                  </a:cubicBezTo>
                  <a:cubicBezTo>
                    <a:pt x="381" y="169"/>
                    <a:pt x="381" y="169"/>
                    <a:pt x="381" y="169"/>
                  </a:cubicBezTo>
                  <a:cubicBezTo>
                    <a:pt x="392" y="197"/>
                    <a:pt x="397" y="224"/>
                    <a:pt x="397" y="249"/>
                  </a:cubicBezTo>
                  <a:cubicBezTo>
                    <a:pt x="397" y="290"/>
                    <a:pt x="384" y="327"/>
                    <a:pt x="361" y="355"/>
                  </a:cubicBezTo>
                  <a:cubicBezTo>
                    <a:pt x="337" y="383"/>
                    <a:pt x="304" y="402"/>
                    <a:pt x="264" y="407"/>
                  </a:cubicBezTo>
                  <a:cubicBezTo>
                    <a:pt x="256" y="408"/>
                    <a:pt x="249" y="409"/>
                    <a:pt x="241" y="409"/>
                  </a:cubicBezTo>
                  <a:cubicBezTo>
                    <a:pt x="196" y="409"/>
                    <a:pt x="150" y="392"/>
                    <a:pt x="111" y="363"/>
                  </a:cubicBezTo>
                  <a:cubicBezTo>
                    <a:pt x="73" y="334"/>
                    <a:pt x="41" y="294"/>
                    <a:pt x="23" y="247"/>
                  </a:cubicBezTo>
                  <a:cubicBezTo>
                    <a:pt x="13" y="221"/>
                    <a:pt x="8" y="194"/>
                    <a:pt x="8" y="169"/>
                  </a:cubicBezTo>
                  <a:cubicBezTo>
                    <a:pt x="8" y="133"/>
                    <a:pt x="17" y="100"/>
                    <a:pt x="35" y="73"/>
                  </a:cubicBezTo>
                  <a:cubicBezTo>
                    <a:pt x="53" y="47"/>
                    <a:pt x="79" y="26"/>
                    <a:pt x="113" y="15"/>
                  </a:cubicBezTo>
                  <a:cubicBezTo>
                    <a:pt x="129" y="10"/>
                    <a:pt x="146" y="8"/>
                    <a:pt x="164" y="8"/>
                  </a:cubicBezTo>
                  <a:cubicBezTo>
                    <a:pt x="207" y="8"/>
                    <a:pt x="252" y="23"/>
                    <a:pt x="291" y="52"/>
                  </a:cubicBezTo>
                  <a:cubicBezTo>
                    <a:pt x="330" y="80"/>
                    <a:pt x="363" y="120"/>
                    <a:pt x="381" y="169"/>
                  </a:cubicBezTo>
                  <a:cubicBezTo>
                    <a:pt x="385" y="168"/>
                    <a:pt x="385" y="168"/>
                    <a:pt x="385" y="168"/>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Sḻïḑe">
              <a:extLst>
                <a:ext uri="{FF2B5EF4-FFF2-40B4-BE49-F238E27FC236}">
                  <a16:creationId xmlns:a16="http://schemas.microsoft.com/office/drawing/2014/main" id="{ACF92ED2-6B1B-44F4-BEDD-2305127C481B}"/>
                </a:ext>
              </a:extLst>
            </p:cNvPr>
            <p:cNvSpPr/>
            <p:nvPr/>
          </p:nvSpPr>
          <p:spPr bwMode="auto">
            <a:xfrm>
              <a:off x="5259388" y="3192463"/>
              <a:ext cx="611188" cy="630238"/>
            </a:xfrm>
            <a:custGeom>
              <a:avLst/>
              <a:gdLst>
                <a:gd name="T0" fmla="*/ 156 w 389"/>
                <a:gd name="T1" fmla="*/ 0 h 401"/>
                <a:gd name="T2" fmla="*/ 156 w 389"/>
                <a:gd name="T3" fmla="*/ 0 h 401"/>
                <a:gd name="T4" fmla="*/ 105 w 389"/>
                <a:gd name="T5" fmla="*/ 7 h 401"/>
                <a:gd name="T6" fmla="*/ 27 w 389"/>
                <a:gd name="T7" fmla="*/ 65 h 401"/>
                <a:gd name="T8" fmla="*/ 0 w 389"/>
                <a:gd name="T9" fmla="*/ 161 h 401"/>
                <a:gd name="T10" fmla="*/ 15 w 389"/>
                <a:gd name="T11" fmla="*/ 239 h 401"/>
                <a:gd name="T12" fmla="*/ 103 w 389"/>
                <a:gd name="T13" fmla="*/ 355 h 401"/>
                <a:gd name="T14" fmla="*/ 233 w 389"/>
                <a:gd name="T15" fmla="*/ 401 h 401"/>
                <a:gd name="T16" fmla="*/ 233 w 389"/>
                <a:gd name="T17" fmla="*/ 401 h 401"/>
                <a:gd name="T18" fmla="*/ 256 w 389"/>
                <a:gd name="T19" fmla="*/ 399 h 401"/>
                <a:gd name="T20" fmla="*/ 353 w 389"/>
                <a:gd name="T21" fmla="*/ 347 h 401"/>
                <a:gd name="T22" fmla="*/ 389 w 389"/>
                <a:gd name="T23" fmla="*/ 241 h 401"/>
                <a:gd name="T24" fmla="*/ 373 w 389"/>
                <a:gd name="T25" fmla="*/ 161 h 401"/>
                <a:gd name="T26" fmla="*/ 377 w 389"/>
                <a:gd name="T27" fmla="*/ 160 h 401"/>
                <a:gd name="T28" fmla="*/ 377 w 389"/>
                <a:gd name="T29" fmla="*/ 160 h 401"/>
                <a:gd name="T30" fmla="*/ 373 w 389"/>
                <a:gd name="T31" fmla="*/ 161 h 401"/>
                <a:gd name="T32" fmla="*/ 283 w 389"/>
                <a:gd name="T33" fmla="*/ 44 h 401"/>
                <a:gd name="T34" fmla="*/ 156 w 38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9" h="401">
                  <a:moveTo>
                    <a:pt x="156" y="0"/>
                  </a:moveTo>
                  <a:cubicBezTo>
                    <a:pt x="156" y="0"/>
                    <a:pt x="156" y="0"/>
                    <a:pt x="156" y="0"/>
                  </a:cubicBezTo>
                  <a:cubicBezTo>
                    <a:pt x="138" y="0"/>
                    <a:pt x="121" y="2"/>
                    <a:pt x="105" y="7"/>
                  </a:cubicBezTo>
                  <a:cubicBezTo>
                    <a:pt x="71" y="18"/>
                    <a:pt x="45" y="39"/>
                    <a:pt x="27" y="65"/>
                  </a:cubicBezTo>
                  <a:cubicBezTo>
                    <a:pt x="9" y="92"/>
                    <a:pt x="0" y="125"/>
                    <a:pt x="0" y="161"/>
                  </a:cubicBezTo>
                  <a:cubicBezTo>
                    <a:pt x="0" y="186"/>
                    <a:pt x="5" y="213"/>
                    <a:pt x="15" y="239"/>
                  </a:cubicBezTo>
                  <a:cubicBezTo>
                    <a:pt x="33" y="286"/>
                    <a:pt x="65" y="326"/>
                    <a:pt x="103" y="355"/>
                  </a:cubicBezTo>
                  <a:cubicBezTo>
                    <a:pt x="142" y="383"/>
                    <a:pt x="188" y="401"/>
                    <a:pt x="233" y="401"/>
                  </a:cubicBezTo>
                  <a:cubicBezTo>
                    <a:pt x="233" y="401"/>
                    <a:pt x="233" y="401"/>
                    <a:pt x="233" y="401"/>
                  </a:cubicBezTo>
                  <a:cubicBezTo>
                    <a:pt x="241" y="401"/>
                    <a:pt x="248" y="400"/>
                    <a:pt x="256" y="399"/>
                  </a:cubicBezTo>
                  <a:cubicBezTo>
                    <a:pt x="296" y="394"/>
                    <a:pt x="329" y="375"/>
                    <a:pt x="353" y="347"/>
                  </a:cubicBezTo>
                  <a:cubicBezTo>
                    <a:pt x="376" y="319"/>
                    <a:pt x="389" y="282"/>
                    <a:pt x="389" y="241"/>
                  </a:cubicBezTo>
                  <a:cubicBezTo>
                    <a:pt x="389" y="216"/>
                    <a:pt x="384" y="189"/>
                    <a:pt x="373" y="161"/>
                  </a:cubicBezTo>
                  <a:cubicBezTo>
                    <a:pt x="377" y="160"/>
                    <a:pt x="377" y="160"/>
                    <a:pt x="377" y="160"/>
                  </a:cubicBezTo>
                  <a:cubicBezTo>
                    <a:pt x="377" y="160"/>
                    <a:pt x="377" y="160"/>
                    <a:pt x="377" y="160"/>
                  </a:cubicBezTo>
                  <a:cubicBezTo>
                    <a:pt x="373" y="161"/>
                    <a:pt x="373" y="161"/>
                    <a:pt x="373" y="161"/>
                  </a:cubicBezTo>
                  <a:cubicBezTo>
                    <a:pt x="355" y="112"/>
                    <a:pt x="322" y="72"/>
                    <a:pt x="283" y="44"/>
                  </a:cubicBezTo>
                  <a:cubicBezTo>
                    <a:pt x="244" y="15"/>
                    <a:pt x="199" y="0"/>
                    <a:pt x="156" y="0"/>
                  </a:cubicBezTo>
                </a:path>
              </a:pathLst>
            </a:custGeom>
            <a:solidFill>
              <a:srgbClr val="3231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ṡḻíḓè">
              <a:extLst>
                <a:ext uri="{FF2B5EF4-FFF2-40B4-BE49-F238E27FC236}">
                  <a16:creationId xmlns:a16="http://schemas.microsoft.com/office/drawing/2014/main" id="{AC6A7C06-FEE6-4ECE-9CB2-CBEC1F0950F9}"/>
                </a:ext>
              </a:extLst>
            </p:cNvPr>
            <p:cNvSpPr/>
            <p:nvPr/>
          </p:nvSpPr>
          <p:spPr bwMode="auto">
            <a:xfrm>
              <a:off x="5214938" y="3186113"/>
              <a:ext cx="709613" cy="642938"/>
            </a:xfrm>
            <a:custGeom>
              <a:avLst/>
              <a:gdLst>
                <a:gd name="T0" fmla="*/ 184 w 451"/>
                <a:gd name="T1" fmla="*/ 0 h 409"/>
                <a:gd name="T2" fmla="*/ 131 w 451"/>
                <a:gd name="T3" fmla="*/ 8 h 409"/>
                <a:gd name="T4" fmla="*/ 39 w 451"/>
                <a:gd name="T5" fmla="*/ 245 h 409"/>
                <a:gd name="T6" fmla="*/ 261 w 451"/>
                <a:gd name="T7" fmla="*/ 409 h 409"/>
                <a:gd name="T8" fmla="*/ 284 w 451"/>
                <a:gd name="T9" fmla="*/ 407 h 409"/>
                <a:gd name="T10" fmla="*/ 405 w 451"/>
                <a:gd name="T11" fmla="*/ 164 h 409"/>
                <a:gd name="T12" fmla="*/ 405 w 451"/>
                <a:gd name="T13" fmla="*/ 164 h 409"/>
                <a:gd name="T14" fmla="*/ 401 w 451"/>
                <a:gd name="T15" fmla="*/ 165 h 409"/>
                <a:gd name="T16" fmla="*/ 417 w 451"/>
                <a:gd name="T17" fmla="*/ 245 h 409"/>
                <a:gd name="T18" fmla="*/ 381 w 451"/>
                <a:gd name="T19" fmla="*/ 351 h 409"/>
                <a:gd name="T20" fmla="*/ 284 w 451"/>
                <a:gd name="T21" fmla="*/ 403 h 409"/>
                <a:gd name="T22" fmla="*/ 261 w 451"/>
                <a:gd name="T23" fmla="*/ 405 h 409"/>
                <a:gd name="T24" fmla="*/ 261 w 451"/>
                <a:gd name="T25" fmla="*/ 405 h 409"/>
                <a:gd name="T26" fmla="*/ 131 w 451"/>
                <a:gd name="T27" fmla="*/ 359 h 409"/>
                <a:gd name="T28" fmla="*/ 43 w 451"/>
                <a:gd name="T29" fmla="*/ 243 h 409"/>
                <a:gd name="T30" fmla="*/ 28 w 451"/>
                <a:gd name="T31" fmla="*/ 165 h 409"/>
                <a:gd name="T32" fmla="*/ 55 w 451"/>
                <a:gd name="T33" fmla="*/ 69 h 409"/>
                <a:gd name="T34" fmla="*/ 133 w 451"/>
                <a:gd name="T35" fmla="*/ 11 h 409"/>
                <a:gd name="T36" fmla="*/ 184 w 451"/>
                <a:gd name="T37" fmla="*/ 4 h 409"/>
                <a:gd name="T38" fmla="*/ 184 w 451"/>
                <a:gd name="T39" fmla="*/ 4 h 409"/>
                <a:gd name="T40" fmla="*/ 311 w 451"/>
                <a:gd name="T41" fmla="*/ 48 h 409"/>
                <a:gd name="T42" fmla="*/ 401 w 451"/>
                <a:gd name="T43" fmla="*/ 165 h 409"/>
                <a:gd name="T44" fmla="*/ 405 w 451"/>
                <a:gd name="T45" fmla="*/ 164 h 409"/>
                <a:gd name="T46" fmla="*/ 405 w 451"/>
                <a:gd name="T47" fmla="*/ 164 h 409"/>
                <a:gd name="T48" fmla="*/ 184 w 451"/>
                <a:gd name="T49"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1" h="409">
                  <a:moveTo>
                    <a:pt x="184" y="0"/>
                  </a:moveTo>
                  <a:cubicBezTo>
                    <a:pt x="166" y="0"/>
                    <a:pt x="148" y="2"/>
                    <a:pt x="131" y="8"/>
                  </a:cubicBezTo>
                  <a:cubicBezTo>
                    <a:pt x="38" y="37"/>
                    <a:pt x="0" y="142"/>
                    <a:pt x="39" y="245"/>
                  </a:cubicBezTo>
                  <a:cubicBezTo>
                    <a:pt x="75" y="339"/>
                    <a:pt x="169" y="409"/>
                    <a:pt x="261" y="409"/>
                  </a:cubicBezTo>
                  <a:cubicBezTo>
                    <a:pt x="269" y="409"/>
                    <a:pt x="277" y="408"/>
                    <a:pt x="284" y="407"/>
                  </a:cubicBezTo>
                  <a:cubicBezTo>
                    <a:pt x="393" y="393"/>
                    <a:pt x="451" y="283"/>
                    <a:pt x="405" y="164"/>
                  </a:cubicBezTo>
                  <a:cubicBezTo>
                    <a:pt x="405" y="164"/>
                    <a:pt x="405" y="164"/>
                    <a:pt x="405" y="164"/>
                  </a:cubicBezTo>
                  <a:cubicBezTo>
                    <a:pt x="401" y="165"/>
                    <a:pt x="401" y="165"/>
                    <a:pt x="401" y="165"/>
                  </a:cubicBezTo>
                  <a:cubicBezTo>
                    <a:pt x="412" y="193"/>
                    <a:pt x="417" y="220"/>
                    <a:pt x="417" y="245"/>
                  </a:cubicBezTo>
                  <a:cubicBezTo>
                    <a:pt x="417" y="286"/>
                    <a:pt x="404" y="323"/>
                    <a:pt x="381" y="351"/>
                  </a:cubicBezTo>
                  <a:cubicBezTo>
                    <a:pt x="357" y="379"/>
                    <a:pt x="324" y="398"/>
                    <a:pt x="284" y="403"/>
                  </a:cubicBezTo>
                  <a:cubicBezTo>
                    <a:pt x="276" y="404"/>
                    <a:pt x="269" y="405"/>
                    <a:pt x="261" y="405"/>
                  </a:cubicBezTo>
                  <a:cubicBezTo>
                    <a:pt x="261" y="405"/>
                    <a:pt x="261" y="405"/>
                    <a:pt x="261" y="405"/>
                  </a:cubicBezTo>
                  <a:cubicBezTo>
                    <a:pt x="216" y="405"/>
                    <a:pt x="170" y="387"/>
                    <a:pt x="131" y="359"/>
                  </a:cubicBezTo>
                  <a:cubicBezTo>
                    <a:pt x="93" y="330"/>
                    <a:pt x="61" y="290"/>
                    <a:pt x="43" y="243"/>
                  </a:cubicBezTo>
                  <a:cubicBezTo>
                    <a:pt x="33" y="217"/>
                    <a:pt x="28" y="190"/>
                    <a:pt x="28" y="165"/>
                  </a:cubicBezTo>
                  <a:cubicBezTo>
                    <a:pt x="28" y="129"/>
                    <a:pt x="37" y="96"/>
                    <a:pt x="55" y="69"/>
                  </a:cubicBezTo>
                  <a:cubicBezTo>
                    <a:pt x="73" y="43"/>
                    <a:pt x="99" y="22"/>
                    <a:pt x="133" y="11"/>
                  </a:cubicBezTo>
                  <a:cubicBezTo>
                    <a:pt x="149" y="6"/>
                    <a:pt x="166" y="4"/>
                    <a:pt x="184" y="4"/>
                  </a:cubicBezTo>
                  <a:cubicBezTo>
                    <a:pt x="184" y="4"/>
                    <a:pt x="184" y="4"/>
                    <a:pt x="184" y="4"/>
                  </a:cubicBezTo>
                  <a:cubicBezTo>
                    <a:pt x="227" y="4"/>
                    <a:pt x="272" y="19"/>
                    <a:pt x="311" y="48"/>
                  </a:cubicBezTo>
                  <a:cubicBezTo>
                    <a:pt x="350" y="76"/>
                    <a:pt x="383" y="116"/>
                    <a:pt x="401" y="165"/>
                  </a:cubicBezTo>
                  <a:cubicBezTo>
                    <a:pt x="405" y="164"/>
                    <a:pt x="405" y="164"/>
                    <a:pt x="405" y="164"/>
                  </a:cubicBezTo>
                  <a:cubicBezTo>
                    <a:pt x="405" y="164"/>
                    <a:pt x="405" y="164"/>
                    <a:pt x="405" y="164"/>
                  </a:cubicBezTo>
                  <a:cubicBezTo>
                    <a:pt x="367" y="64"/>
                    <a:pt x="273" y="0"/>
                    <a:pt x="184" y="0"/>
                  </a:cubicBezTo>
                </a:path>
              </a:pathLst>
            </a:custGeom>
            <a:solidFill>
              <a:srgbClr val="3231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ṡļîḓè">
              <a:extLst>
                <a:ext uri="{FF2B5EF4-FFF2-40B4-BE49-F238E27FC236}">
                  <a16:creationId xmlns:a16="http://schemas.microsoft.com/office/drawing/2014/main" id="{361E54B9-FD64-49CB-952D-5F50391341B8}"/>
                </a:ext>
              </a:extLst>
            </p:cNvPr>
            <p:cNvSpPr/>
            <p:nvPr/>
          </p:nvSpPr>
          <p:spPr bwMode="auto">
            <a:xfrm>
              <a:off x="5246688" y="3116263"/>
              <a:ext cx="709613" cy="698500"/>
            </a:xfrm>
            <a:custGeom>
              <a:avLst/>
              <a:gdLst>
                <a:gd name="T0" fmla="*/ 405 w 451"/>
                <a:gd name="T1" fmla="*/ 189 h 445"/>
                <a:gd name="T2" fmla="*/ 131 w 451"/>
                <a:gd name="T3" fmla="*/ 33 h 445"/>
                <a:gd name="T4" fmla="*/ 39 w 451"/>
                <a:gd name="T5" fmla="*/ 270 h 445"/>
                <a:gd name="T6" fmla="*/ 284 w 451"/>
                <a:gd name="T7" fmla="*/ 432 h 445"/>
                <a:gd name="T8" fmla="*/ 405 w 451"/>
                <a:gd name="T9" fmla="*/ 189 h 445"/>
              </a:gdLst>
              <a:ahLst/>
              <a:cxnLst>
                <a:cxn ang="0">
                  <a:pos x="T0" y="T1"/>
                </a:cxn>
                <a:cxn ang="0">
                  <a:pos x="T2" y="T3"/>
                </a:cxn>
                <a:cxn ang="0">
                  <a:pos x="T4" y="T5"/>
                </a:cxn>
                <a:cxn ang="0">
                  <a:pos x="T6" y="T7"/>
                </a:cxn>
                <a:cxn ang="0">
                  <a:pos x="T8" y="T9"/>
                </a:cxn>
              </a:cxnLst>
              <a:rect l="0" t="0" r="r" b="b"/>
              <a:pathLst>
                <a:path w="451" h="445">
                  <a:moveTo>
                    <a:pt x="405" y="189"/>
                  </a:moveTo>
                  <a:cubicBezTo>
                    <a:pt x="359" y="69"/>
                    <a:pt x="233" y="0"/>
                    <a:pt x="131" y="33"/>
                  </a:cubicBezTo>
                  <a:cubicBezTo>
                    <a:pt x="38" y="62"/>
                    <a:pt x="0" y="167"/>
                    <a:pt x="39" y="270"/>
                  </a:cubicBezTo>
                  <a:cubicBezTo>
                    <a:pt x="78" y="372"/>
                    <a:pt x="185" y="445"/>
                    <a:pt x="284" y="432"/>
                  </a:cubicBezTo>
                  <a:cubicBezTo>
                    <a:pt x="393" y="418"/>
                    <a:pt x="451" y="308"/>
                    <a:pt x="405" y="189"/>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śḻiďê">
              <a:extLst>
                <a:ext uri="{FF2B5EF4-FFF2-40B4-BE49-F238E27FC236}">
                  <a16:creationId xmlns:a16="http://schemas.microsoft.com/office/drawing/2014/main" id="{AE3FD320-4301-49B3-946F-028106F1947A}"/>
                </a:ext>
              </a:extLst>
            </p:cNvPr>
            <p:cNvSpPr/>
            <p:nvPr/>
          </p:nvSpPr>
          <p:spPr bwMode="auto">
            <a:xfrm>
              <a:off x="5246688" y="3116263"/>
              <a:ext cx="709613" cy="698500"/>
            </a:xfrm>
            <a:custGeom>
              <a:avLst/>
              <a:gdLst>
                <a:gd name="T0" fmla="*/ 405 w 451"/>
                <a:gd name="T1" fmla="*/ 189 h 445"/>
                <a:gd name="T2" fmla="*/ 131 w 451"/>
                <a:gd name="T3" fmla="*/ 33 h 445"/>
                <a:gd name="T4" fmla="*/ 39 w 451"/>
                <a:gd name="T5" fmla="*/ 270 h 445"/>
                <a:gd name="T6" fmla="*/ 284 w 451"/>
                <a:gd name="T7" fmla="*/ 432 h 445"/>
                <a:gd name="T8" fmla="*/ 405 w 451"/>
                <a:gd name="T9" fmla="*/ 189 h 445"/>
              </a:gdLst>
              <a:ahLst/>
              <a:cxnLst>
                <a:cxn ang="0">
                  <a:pos x="T0" y="T1"/>
                </a:cxn>
                <a:cxn ang="0">
                  <a:pos x="T2" y="T3"/>
                </a:cxn>
                <a:cxn ang="0">
                  <a:pos x="T4" y="T5"/>
                </a:cxn>
                <a:cxn ang="0">
                  <a:pos x="T6" y="T7"/>
                </a:cxn>
                <a:cxn ang="0">
                  <a:pos x="T8" y="T9"/>
                </a:cxn>
              </a:cxnLst>
              <a:rect l="0" t="0" r="r" b="b"/>
              <a:pathLst>
                <a:path w="451" h="445">
                  <a:moveTo>
                    <a:pt x="405" y="189"/>
                  </a:moveTo>
                  <a:cubicBezTo>
                    <a:pt x="359" y="69"/>
                    <a:pt x="233" y="0"/>
                    <a:pt x="131" y="33"/>
                  </a:cubicBezTo>
                  <a:cubicBezTo>
                    <a:pt x="38" y="62"/>
                    <a:pt x="0" y="167"/>
                    <a:pt x="39" y="270"/>
                  </a:cubicBezTo>
                  <a:cubicBezTo>
                    <a:pt x="78" y="372"/>
                    <a:pt x="185" y="445"/>
                    <a:pt x="284" y="432"/>
                  </a:cubicBezTo>
                  <a:cubicBezTo>
                    <a:pt x="393" y="418"/>
                    <a:pt x="451" y="308"/>
                    <a:pt x="405" y="189"/>
                  </a:cubicBezTo>
                  <a:close/>
                </a:path>
              </a:pathLst>
            </a:custGeom>
            <a:noFill/>
            <a:ln w="12700"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8" name="îṥ1ïḓè">
              <a:extLst>
                <a:ext uri="{FF2B5EF4-FFF2-40B4-BE49-F238E27FC236}">
                  <a16:creationId xmlns:a16="http://schemas.microsoft.com/office/drawing/2014/main" id="{59688F04-7EE4-46CB-B444-8A22EA111C37}"/>
                </a:ext>
              </a:extLst>
            </p:cNvPr>
            <p:cNvSpPr/>
            <p:nvPr/>
          </p:nvSpPr>
          <p:spPr bwMode="auto">
            <a:xfrm>
              <a:off x="6848476" y="1325563"/>
              <a:ext cx="184150" cy="185738"/>
            </a:xfrm>
            <a:prstGeom prst="ellipse">
              <a:avLst/>
            </a:prstGeom>
            <a:noFill/>
            <a:ln w="12700"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9" name="íṡľiďè">
              <a:extLst>
                <a:ext uri="{FF2B5EF4-FFF2-40B4-BE49-F238E27FC236}">
                  <a16:creationId xmlns:a16="http://schemas.microsoft.com/office/drawing/2014/main" id="{E79734D1-B64E-4D28-83EA-1B786531C33A}"/>
                </a:ext>
              </a:extLst>
            </p:cNvPr>
            <p:cNvSpPr/>
            <p:nvPr/>
          </p:nvSpPr>
          <p:spPr bwMode="auto">
            <a:xfrm>
              <a:off x="8074026" y="4022725"/>
              <a:ext cx="185738" cy="184150"/>
            </a:xfrm>
            <a:prstGeom prst="ellipse">
              <a:avLst/>
            </a:prstGeom>
            <a:noFill/>
            <a:ln w="12700"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0" name="íSľïḋê">
              <a:extLst>
                <a:ext uri="{FF2B5EF4-FFF2-40B4-BE49-F238E27FC236}">
                  <a16:creationId xmlns:a16="http://schemas.microsoft.com/office/drawing/2014/main" id="{CFF696EC-AB7F-4EA2-B67D-7B1319D19BC9}"/>
                </a:ext>
              </a:extLst>
            </p:cNvPr>
            <p:cNvSpPr/>
            <p:nvPr/>
          </p:nvSpPr>
          <p:spPr bwMode="auto">
            <a:xfrm>
              <a:off x="4024313" y="1558925"/>
              <a:ext cx="185738" cy="185738"/>
            </a:xfrm>
            <a:prstGeom prst="ellipse">
              <a:avLst/>
            </a:prstGeom>
            <a:noFill/>
            <a:ln w="12700" cap="flat">
              <a:solidFill>
                <a:srgbClr val="3F3D56"/>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1" name="îṩlîḍé">
              <a:extLst>
                <a:ext uri="{FF2B5EF4-FFF2-40B4-BE49-F238E27FC236}">
                  <a16:creationId xmlns:a16="http://schemas.microsoft.com/office/drawing/2014/main" id="{FF25C01B-AE1E-4F4C-ADE6-73ECB6D2C5B9}"/>
                </a:ext>
              </a:extLst>
            </p:cNvPr>
            <p:cNvSpPr/>
            <p:nvPr/>
          </p:nvSpPr>
          <p:spPr bwMode="auto">
            <a:xfrm>
              <a:off x="5716588" y="1598613"/>
              <a:ext cx="684213" cy="6826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ṩ1ïḓe">
              <a:extLst>
                <a:ext uri="{FF2B5EF4-FFF2-40B4-BE49-F238E27FC236}">
                  <a16:creationId xmlns:a16="http://schemas.microsoft.com/office/drawing/2014/main" id="{2DCA5910-7833-4580-938C-F6E44C44B2EC}"/>
                </a:ext>
              </a:extLst>
            </p:cNvPr>
            <p:cNvSpPr/>
            <p:nvPr/>
          </p:nvSpPr>
          <p:spPr bwMode="auto">
            <a:xfrm>
              <a:off x="7172326" y="2306638"/>
              <a:ext cx="461963" cy="463550"/>
            </a:xfrm>
            <a:prstGeom prst="ellipse">
              <a:avLst/>
            </a:pr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1ïḋe">
              <a:extLst>
                <a:ext uri="{FF2B5EF4-FFF2-40B4-BE49-F238E27FC236}">
                  <a16:creationId xmlns:a16="http://schemas.microsoft.com/office/drawing/2014/main" id="{8C5017A1-1D8C-4040-91FD-F9612EF3B22A}"/>
                </a:ext>
              </a:extLst>
            </p:cNvPr>
            <p:cNvSpPr/>
            <p:nvPr/>
          </p:nvSpPr>
          <p:spPr bwMode="auto">
            <a:xfrm>
              <a:off x="7545388" y="5411788"/>
              <a:ext cx="152400" cy="212725"/>
            </a:xfrm>
            <a:custGeom>
              <a:avLst/>
              <a:gdLst>
                <a:gd name="T0" fmla="*/ 68 w 96"/>
                <a:gd name="T1" fmla="*/ 15 h 134"/>
                <a:gd name="T2" fmla="*/ 96 w 96"/>
                <a:gd name="T3" fmla="*/ 134 h 134"/>
                <a:gd name="T4" fmla="*/ 28 w 96"/>
                <a:gd name="T5" fmla="*/ 134 h 134"/>
                <a:gd name="T6" fmla="*/ 0 w 96"/>
                <a:gd name="T7" fmla="*/ 0 h 134"/>
                <a:gd name="T8" fmla="*/ 68 w 96"/>
                <a:gd name="T9" fmla="*/ 15 h 134"/>
              </a:gdLst>
              <a:ahLst/>
              <a:cxnLst>
                <a:cxn ang="0">
                  <a:pos x="T0" y="T1"/>
                </a:cxn>
                <a:cxn ang="0">
                  <a:pos x="T2" y="T3"/>
                </a:cxn>
                <a:cxn ang="0">
                  <a:pos x="T4" y="T5"/>
                </a:cxn>
                <a:cxn ang="0">
                  <a:pos x="T6" y="T7"/>
                </a:cxn>
                <a:cxn ang="0">
                  <a:pos x="T8" y="T9"/>
                </a:cxn>
              </a:cxnLst>
              <a:rect l="0" t="0" r="r" b="b"/>
              <a:pathLst>
                <a:path w="96" h="134">
                  <a:moveTo>
                    <a:pt x="68" y="15"/>
                  </a:moveTo>
                  <a:lnTo>
                    <a:pt x="96" y="134"/>
                  </a:lnTo>
                  <a:lnTo>
                    <a:pt x="28" y="134"/>
                  </a:lnTo>
                  <a:lnTo>
                    <a:pt x="0" y="0"/>
                  </a:lnTo>
                  <a:lnTo>
                    <a:pt x="68" y="15"/>
                  </a:lnTo>
                  <a:close/>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ṣļîḋè">
              <a:extLst>
                <a:ext uri="{FF2B5EF4-FFF2-40B4-BE49-F238E27FC236}">
                  <a16:creationId xmlns:a16="http://schemas.microsoft.com/office/drawing/2014/main" id="{0BE5C032-AEBC-49F6-BD5B-2F2EF7406479}"/>
                </a:ext>
              </a:extLst>
            </p:cNvPr>
            <p:cNvSpPr/>
            <p:nvPr/>
          </p:nvSpPr>
          <p:spPr bwMode="auto">
            <a:xfrm>
              <a:off x="7029451" y="5435600"/>
              <a:ext cx="107950" cy="188913"/>
            </a:xfrm>
            <a:custGeom>
              <a:avLst/>
              <a:gdLst>
                <a:gd name="T0" fmla="*/ 68 w 68"/>
                <a:gd name="T1" fmla="*/ 0 h 119"/>
                <a:gd name="T2" fmla="*/ 68 w 68"/>
                <a:gd name="T3" fmla="*/ 111 h 119"/>
                <a:gd name="T4" fmla="*/ 0 w 68"/>
                <a:gd name="T5" fmla="*/ 119 h 119"/>
                <a:gd name="T6" fmla="*/ 0 w 68"/>
                <a:gd name="T7" fmla="*/ 0 h 119"/>
                <a:gd name="T8" fmla="*/ 68 w 68"/>
                <a:gd name="T9" fmla="*/ 0 h 119"/>
              </a:gdLst>
              <a:ahLst/>
              <a:cxnLst>
                <a:cxn ang="0">
                  <a:pos x="T0" y="T1"/>
                </a:cxn>
                <a:cxn ang="0">
                  <a:pos x="T2" y="T3"/>
                </a:cxn>
                <a:cxn ang="0">
                  <a:pos x="T4" y="T5"/>
                </a:cxn>
                <a:cxn ang="0">
                  <a:pos x="T6" y="T7"/>
                </a:cxn>
                <a:cxn ang="0">
                  <a:pos x="T8" y="T9"/>
                </a:cxn>
              </a:cxnLst>
              <a:rect l="0" t="0" r="r" b="b"/>
              <a:pathLst>
                <a:path w="68" h="119">
                  <a:moveTo>
                    <a:pt x="68" y="0"/>
                  </a:moveTo>
                  <a:lnTo>
                    <a:pt x="68" y="111"/>
                  </a:lnTo>
                  <a:lnTo>
                    <a:pt x="0" y="119"/>
                  </a:lnTo>
                  <a:lnTo>
                    <a:pt x="0" y="0"/>
                  </a:lnTo>
                  <a:lnTo>
                    <a:pt x="68" y="0"/>
                  </a:lnTo>
                  <a:close/>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ṩľiḋé">
              <a:extLst>
                <a:ext uri="{FF2B5EF4-FFF2-40B4-BE49-F238E27FC236}">
                  <a16:creationId xmlns:a16="http://schemas.microsoft.com/office/drawing/2014/main" id="{0A67582B-2FBE-46CC-9486-1B66D4E0118F}"/>
                </a:ext>
              </a:extLst>
            </p:cNvPr>
            <p:cNvSpPr/>
            <p:nvPr/>
          </p:nvSpPr>
          <p:spPr bwMode="auto">
            <a:xfrm>
              <a:off x="7477126" y="3432175"/>
              <a:ext cx="207963" cy="584200"/>
            </a:xfrm>
            <a:custGeom>
              <a:avLst/>
              <a:gdLst>
                <a:gd name="T0" fmla="*/ 132 w 132"/>
                <a:gd name="T1" fmla="*/ 4 h 372"/>
                <a:gd name="T2" fmla="*/ 116 w 132"/>
                <a:gd name="T3" fmla="*/ 188 h 372"/>
                <a:gd name="T4" fmla="*/ 36 w 132"/>
                <a:gd name="T5" fmla="*/ 372 h 372"/>
                <a:gd name="T6" fmla="*/ 0 w 132"/>
                <a:gd name="T7" fmla="*/ 260 h 372"/>
                <a:gd name="T8" fmla="*/ 48 w 132"/>
                <a:gd name="T9" fmla="*/ 116 h 372"/>
                <a:gd name="T10" fmla="*/ 45 w 132"/>
                <a:gd name="T11" fmla="*/ 0 h 372"/>
                <a:gd name="T12" fmla="*/ 132 w 132"/>
                <a:gd name="T13" fmla="*/ 4 h 372"/>
              </a:gdLst>
              <a:ahLst/>
              <a:cxnLst>
                <a:cxn ang="0">
                  <a:pos x="T0" y="T1"/>
                </a:cxn>
                <a:cxn ang="0">
                  <a:pos x="T2" y="T3"/>
                </a:cxn>
                <a:cxn ang="0">
                  <a:pos x="T4" y="T5"/>
                </a:cxn>
                <a:cxn ang="0">
                  <a:pos x="T6" y="T7"/>
                </a:cxn>
                <a:cxn ang="0">
                  <a:pos x="T8" y="T9"/>
                </a:cxn>
                <a:cxn ang="0">
                  <a:pos x="T10" y="T11"/>
                </a:cxn>
                <a:cxn ang="0">
                  <a:pos x="T12" y="T13"/>
                </a:cxn>
              </a:cxnLst>
              <a:rect l="0" t="0" r="r" b="b"/>
              <a:pathLst>
                <a:path w="132" h="372">
                  <a:moveTo>
                    <a:pt x="132" y="4"/>
                  </a:moveTo>
                  <a:cubicBezTo>
                    <a:pt x="132" y="4"/>
                    <a:pt x="124" y="176"/>
                    <a:pt x="116" y="188"/>
                  </a:cubicBezTo>
                  <a:cubicBezTo>
                    <a:pt x="108" y="200"/>
                    <a:pt x="36" y="372"/>
                    <a:pt x="36" y="372"/>
                  </a:cubicBezTo>
                  <a:cubicBezTo>
                    <a:pt x="0" y="260"/>
                    <a:pt x="0" y="260"/>
                    <a:pt x="0" y="260"/>
                  </a:cubicBezTo>
                  <a:cubicBezTo>
                    <a:pt x="0" y="260"/>
                    <a:pt x="56" y="168"/>
                    <a:pt x="48" y="116"/>
                  </a:cubicBezTo>
                  <a:cubicBezTo>
                    <a:pt x="40" y="64"/>
                    <a:pt x="45" y="0"/>
                    <a:pt x="45" y="0"/>
                  </a:cubicBezTo>
                  <a:lnTo>
                    <a:pt x="132" y="4"/>
                  </a:lnTo>
                  <a:close/>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ṧ1ïḍé">
              <a:extLst>
                <a:ext uri="{FF2B5EF4-FFF2-40B4-BE49-F238E27FC236}">
                  <a16:creationId xmlns:a16="http://schemas.microsoft.com/office/drawing/2014/main" id="{89FDD5A8-7E73-4349-A2C7-719F00EE681F}"/>
                </a:ext>
              </a:extLst>
            </p:cNvPr>
            <p:cNvSpPr/>
            <p:nvPr/>
          </p:nvSpPr>
          <p:spPr bwMode="auto">
            <a:xfrm>
              <a:off x="7150101" y="2432050"/>
              <a:ext cx="352425" cy="352425"/>
            </a:xfrm>
            <a:prstGeom prst="ellipse">
              <a:avLst/>
            </a:pr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ş1íḋè">
              <a:extLst>
                <a:ext uri="{FF2B5EF4-FFF2-40B4-BE49-F238E27FC236}">
                  <a16:creationId xmlns:a16="http://schemas.microsoft.com/office/drawing/2014/main" id="{2305BDD2-FB64-4E2A-957F-CB058C6ADCB4}"/>
                </a:ext>
              </a:extLst>
            </p:cNvPr>
            <p:cNvSpPr/>
            <p:nvPr/>
          </p:nvSpPr>
          <p:spPr bwMode="auto">
            <a:xfrm>
              <a:off x="7218363" y="2627313"/>
              <a:ext cx="333375" cy="327025"/>
            </a:xfrm>
            <a:custGeom>
              <a:avLst/>
              <a:gdLst>
                <a:gd name="T0" fmla="*/ 160 w 212"/>
                <a:gd name="T1" fmla="*/ 0 h 208"/>
                <a:gd name="T2" fmla="*/ 184 w 212"/>
                <a:gd name="T3" fmla="*/ 184 h 208"/>
                <a:gd name="T4" fmla="*/ 24 w 212"/>
                <a:gd name="T5" fmla="*/ 188 h 208"/>
                <a:gd name="T6" fmla="*/ 32 w 212"/>
                <a:gd name="T7" fmla="*/ 52 h 208"/>
                <a:gd name="T8" fmla="*/ 160 w 212"/>
                <a:gd name="T9" fmla="*/ 0 h 208"/>
              </a:gdLst>
              <a:ahLst/>
              <a:cxnLst>
                <a:cxn ang="0">
                  <a:pos x="T0" y="T1"/>
                </a:cxn>
                <a:cxn ang="0">
                  <a:pos x="T2" y="T3"/>
                </a:cxn>
                <a:cxn ang="0">
                  <a:pos x="T4" y="T5"/>
                </a:cxn>
                <a:cxn ang="0">
                  <a:pos x="T6" y="T7"/>
                </a:cxn>
                <a:cxn ang="0">
                  <a:pos x="T8" y="T9"/>
                </a:cxn>
              </a:cxnLst>
              <a:rect l="0" t="0" r="r" b="b"/>
              <a:pathLst>
                <a:path w="212" h="208">
                  <a:moveTo>
                    <a:pt x="160" y="0"/>
                  </a:moveTo>
                  <a:cubicBezTo>
                    <a:pt x="160" y="0"/>
                    <a:pt x="156" y="160"/>
                    <a:pt x="184" y="184"/>
                  </a:cubicBezTo>
                  <a:cubicBezTo>
                    <a:pt x="212" y="208"/>
                    <a:pt x="24" y="188"/>
                    <a:pt x="24" y="188"/>
                  </a:cubicBezTo>
                  <a:cubicBezTo>
                    <a:pt x="24" y="188"/>
                    <a:pt x="64" y="76"/>
                    <a:pt x="32" y="52"/>
                  </a:cubicBezTo>
                  <a:cubicBezTo>
                    <a:pt x="0" y="28"/>
                    <a:pt x="160" y="0"/>
                    <a:pt x="160" y="0"/>
                  </a:cubicBezTo>
                  <a:close/>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ṩļídé">
              <a:extLst>
                <a:ext uri="{FF2B5EF4-FFF2-40B4-BE49-F238E27FC236}">
                  <a16:creationId xmlns:a16="http://schemas.microsoft.com/office/drawing/2014/main" id="{B1FFC47F-FA64-4B61-B13D-011DF2A3E2E3}"/>
                </a:ext>
              </a:extLst>
            </p:cNvPr>
            <p:cNvSpPr/>
            <p:nvPr/>
          </p:nvSpPr>
          <p:spPr bwMode="auto">
            <a:xfrm>
              <a:off x="6854826" y="2840038"/>
              <a:ext cx="879475" cy="2659063"/>
            </a:xfrm>
            <a:custGeom>
              <a:avLst/>
              <a:gdLst>
                <a:gd name="T0" fmla="*/ 243 w 559"/>
                <a:gd name="T1" fmla="*/ 44 h 1692"/>
                <a:gd name="T2" fmla="*/ 299 w 559"/>
                <a:gd name="T3" fmla="*/ 4 h 1692"/>
                <a:gd name="T4" fmla="*/ 439 w 559"/>
                <a:gd name="T5" fmla="*/ 24 h 1692"/>
                <a:gd name="T6" fmla="*/ 463 w 559"/>
                <a:gd name="T7" fmla="*/ 68 h 1692"/>
                <a:gd name="T8" fmla="*/ 535 w 559"/>
                <a:gd name="T9" fmla="*/ 136 h 1692"/>
                <a:gd name="T10" fmla="*/ 391 w 559"/>
                <a:gd name="T11" fmla="*/ 476 h 1692"/>
                <a:gd name="T12" fmla="*/ 407 w 559"/>
                <a:gd name="T13" fmla="*/ 560 h 1692"/>
                <a:gd name="T14" fmla="*/ 423 w 559"/>
                <a:gd name="T15" fmla="*/ 644 h 1692"/>
                <a:gd name="T16" fmla="*/ 451 w 559"/>
                <a:gd name="T17" fmla="*/ 940 h 1692"/>
                <a:gd name="T18" fmla="*/ 451 w 559"/>
                <a:gd name="T19" fmla="*/ 1192 h 1692"/>
                <a:gd name="T20" fmla="*/ 527 w 559"/>
                <a:gd name="T21" fmla="*/ 1660 h 1692"/>
                <a:gd name="T22" fmla="*/ 367 w 559"/>
                <a:gd name="T23" fmla="*/ 1660 h 1692"/>
                <a:gd name="T24" fmla="*/ 263 w 559"/>
                <a:gd name="T25" fmla="*/ 1044 h 1692"/>
                <a:gd name="T26" fmla="*/ 223 w 559"/>
                <a:gd name="T27" fmla="*/ 840 h 1692"/>
                <a:gd name="T28" fmla="*/ 219 w 559"/>
                <a:gd name="T29" fmla="*/ 1288 h 1692"/>
                <a:gd name="T30" fmla="*/ 199 w 559"/>
                <a:gd name="T31" fmla="*/ 1676 h 1692"/>
                <a:gd name="T32" fmla="*/ 55 w 559"/>
                <a:gd name="T33" fmla="*/ 1668 h 1692"/>
                <a:gd name="T34" fmla="*/ 5 w 559"/>
                <a:gd name="T35" fmla="*/ 933 h 1692"/>
                <a:gd name="T36" fmla="*/ 22 w 559"/>
                <a:gd name="T37" fmla="*/ 708 h 1692"/>
                <a:gd name="T38" fmla="*/ 91 w 559"/>
                <a:gd name="T39" fmla="*/ 508 h 1692"/>
                <a:gd name="T40" fmla="*/ 175 w 559"/>
                <a:gd name="T41" fmla="*/ 224 h 1692"/>
                <a:gd name="T42" fmla="*/ 107 w 559"/>
                <a:gd name="T43" fmla="*/ 100 h 1692"/>
                <a:gd name="T44" fmla="*/ 171 w 559"/>
                <a:gd name="T45" fmla="*/ 60 h 1692"/>
                <a:gd name="T46" fmla="*/ 243 w 559"/>
                <a:gd name="T47" fmla="*/ 44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9" h="1692">
                  <a:moveTo>
                    <a:pt x="243" y="44"/>
                  </a:moveTo>
                  <a:cubicBezTo>
                    <a:pt x="243" y="44"/>
                    <a:pt x="267" y="0"/>
                    <a:pt x="299" y="4"/>
                  </a:cubicBezTo>
                  <a:cubicBezTo>
                    <a:pt x="331" y="8"/>
                    <a:pt x="435" y="16"/>
                    <a:pt x="439" y="24"/>
                  </a:cubicBezTo>
                  <a:cubicBezTo>
                    <a:pt x="443" y="32"/>
                    <a:pt x="455" y="60"/>
                    <a:pt x="463" y="68"/>
                  </a:cubicBezTo>
                  <a:cubicBezTo>
                    <a:pt x="471" y="76"/>
                    <a:pt x="531" y="88"/>
                    <a:pt x="535" y="136"/>
                  </a:cubicBezTo>
                  <a:cubicBezTo>
                    <a:pt x="539" y="184"/>
                    <a:pt x="391" y="476"/>
                    <a:pt x="391" y="476"/>
                  </a:cubicBezTo>
                  <a:cubicBezTo>
                    <a:pt x="391" y="476"/>
                    <a:pt x="411" y="544"/>
                    <a:pt x="407" y="560"/>
                  </a:cubicBezTo>
                  <a:cubicBezTo>
                    <a:pt x="403" y="576"/>
                    <a:pt x="427" y="624"/>
                    <a:pt x="423" y="644"/>
                  </a:cubicBezTo>
                  <a:cubicBezTo>
                    <a:pt x="419" y="664"/>
                    <a:pt x="483" y="784"/>
                    <a:pt x="451" y="940"/>
                  </a:cubicBezTo>
                  <a:cubicBezTo>
                    <a:pt x="451" y="1192"/>
                    <a:pt x="451" y="1192"/>
                    <a:pt x="451" y="1192"/>
                  </a:cubicBezTo>
                  <a:cubicBezTo>
                    <a:pt x="451" y="1192"/>
                    <a:pt x="559" y="1628"/>
                    <a:pt x="527" y="1660"/>
                  </a:cubicBezTo>
                  <a:cubicBezTo>
                    <a:pt x="495" y="1692"/>
                    <a:pt x="387" y="1672"/>
                    <a:pt x="367" y="1660"/>
                  </a:cubicBezTo>
                  <a:cubicBezTo>
                    <a:pt x="347" y="1648"/>
                    <a:pt x="263" y="1044"/>
                    <a:pt x="263" y="1044"/>
                  </a:cubicBezTo>
                  <a:cubicBezTo>
                    <a:pt x="223" y="840"/>
                    <a:pt x="223" y="840"/>
                    <a:pt x="223" y="840"/>
                  </a:cubicBezTo>
                  <a:cubicBezTo>
                    <a:pt x="219" y="1288"/>
                    <a:pt x="219" y="1288"/>
                    <a:pt x="219" y="1288"/>
                  </a:cubicBezTo>
                  <a:cubicBezTo>
                    <a:pt x="219" y="1288"/>
                    <a:pt x="227" y="1664"/>
                    <a:pt x="199" y="1676"/>
                  </a:cubicBezTo>
                  <a:cubicBezTo>
                    <a:pt x="171" y="1688"/>
                    <a:pt x="63" y="1692"/>
                    <a:pt x="55" y="1668"/>
                  </a:cubicBezTo>
                  <a:cubicBezTo>
                    <a:pt x="48" y="1649"/>
                    <a:pt x="18" y="1151"/>
                    <a:pt x="5" y="933"/>
                  </a:cubicBezTo>
                  <a:cubicBezTo>
                    <a:pt x="0" y="858"/>
                    <a:pt x="6" y="782"/>
                    <a:pt x="22" y="708"/>
                  </a:cubicBezTo>
                  <a:cubicBezTo>
                    <a:pt x="39" y="633"/>
                    <a:pt x="63" y="544"/>
                    <a:pt x="91" y="508"/>
                  </a:cubicBezTo>
                  <a:cubicBezTo>
                    <a:pt x="143" y="440"/>
                    <a:pt x="175" y="224"/>
                    <a:pt x="175" y="224"/>
                  </a:cubicBezTo>
                  <a:cubicBezTo>
                    <a:pt x="107" y="100"/>
                    <a:pt x="107" y="100"/>
                    <a:pt x="107" y="100"/>
                  </a:cubicBezTo>
                  <a:cubicBezTo>
                    <a:pt x="107" y="100"/>
                    <a:pt x="147" y="60"/>
                    <a:pt x="171" y="60"/>
                  </a:cubicBezTo>
                  <a:cubicBezTo>
                    <a:pt x="195" y="60"/>
                    <a:pt x="243" y="44"/>
                    <a:pt x="243" y="44"/>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śḷíďé">
              <a:extLst>
                <a:ext uri="{FF2B5EF4-FFF2-40B4-BE49-F238E27FC236}">
                  <a16:creationId xmlns:a16="http://schemas.microsoft.com/office/drawing/2014/main" id="{864B3518-4D54-4622-96CA-4F558631E8C3}"/>
                </a:ext>
              </a:extLst>
            </p:cNvPr>
            <p:cNvSpPr/>
            <p:nvPr/>
          </p:nvSpPr>
          <p:spPr bwMode="auto">
            <a:xfrm>
              <a:off x="7527926" y="3009900"/>
              <a:ext cx="187325" cy="477838"/>
            </a:xfrm>
            <a:custGeom>
              <a:avLst/>
              <a:gdLst>
                <a:gd name="T0" fmla="*/ 84 w 120"/>
                <a:gd name="T1" fmla="*/ 0 h 304"/>
                <a:gd name="T2" fmla="*/ 105 w 120"/>
                <a:gd name="T3" fmla="*/ 14 h 304"/>
                <a:gd name="T4" fmla="*/ 108 w 120"/>
                <a:gd name="T5" fmla="*/ 288 h 304"/>
                <a:gd name="T6" fmla="*/ 6 w 120"/>
                <a:gd name="T7" fmla="*/ 282 h 304"/>
                <a:gd name="T8" fmla="*/ 84 w 120"/>
                <a:gd name="T9" fmla="*/ 0 h 304"/>
              </a:gdLst>
              <a:ahLst/>
              <a:cxnLst>
                <a:cxn ang="0">
                  <a:pos x="T0" y="T1"/>
                </a:cxn>
                <a:cxn ang="0">
                  <a:pos x="T2" y="T3"/>
                </a:cxn>
                <a:cxn ang="0">
                  <a:pos x="T4" y="T5"/>
                </a:cxn>
                <a:cxn ang="0">
                  <a:pos x="T6" y="T7"/>
                </a:cxn>
                <a:cxn ang="0">
                  <a:pos x="T8" y="T9"/>
                </a:cxn>
              </a:cxnLst>
              <a:rect l="0" t="0" r="r" b="b"/>
              <a:pathLst>
                <a:path w="120" h="304">
                  <a:moveTo>
                    <a:pt x="84" y="0"/>
                  </a:moveTo>
                  <a:cubicBezTo>
                    <a:pt x="105" y="14"/>
                    <a:pt x="105" y="14"/>
                    <a:pt x="105" y="14"/>
                  </a:cubicBezTo>
                  <a:cubicBezTo>
                    <a:pt x="105" y="14"/>
                    <a:pt x="120" y="272"/>
                    <a:pt x="108" y="288"/>
                  </a:cubicBezTo>
                  <a:cubicBezTo>
                    <a:pt x="96" y="304"/>
                    <a:pt x="12" y="296"/>
                    <a:pt x="6" y="282"/>
                  </a:cubicBezTo>
                  <a:cubicBezTo>
                    <a:pt x="0" y="268"/>
                    <a:pt x="84" y="0"/>
                    <a:pt x="84" y="0"/>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slïḓe">
              <a:extLst>
                <a:ext uri="{FF2B5EF4-FFF2-40B4-BE49-F238E27FC236}">
                  <a16:creationId xmlns:a16="http://schemas.microsoft.com/office/drawing/2014/main" id="{3C437B96-FEC4-41BC-9466-3778739001A5}"/>
                </a:ext>
              </a:extLst>
            </p:cNvPr>
            <p:cNvSpPr/>
            <p:nvPr/>
          </p:nvSpPr>
          <p:spPr bwMode="auto">
            <a:xfrm>
              <a:off x="6521451" y="3300413"/>
              <a:ext cx="611188" cy="952500"/>
            </a:xfrm>
            <a:custGeom>
              <a:avLst/>
              <a:gdLst>
                <a:gd name="T0" fmla="*/ 366 w 388"/>
                <a:gd name="T1" fmla="*/ 49 h 606"/>
                <a:gd name="T2" fmla="*/ 328 w 388"/>
                <a:gd name="T3" fmla="*/ 268 h 606"/>
                <a:gd name="T4" fmla="*/ 126 w 388"/>
                <a:gd name="T5" fmla="*/ 443 h 606"/>
                <a:gd name="T6" fmla="*/ 5 w 388"/>
                <a:gd name="T7" fmla="*/ 549 h 606"/>
                <a:gd name="T8" fmla="*/ 90 w 388"/>
                <a:gd name="T9" fmla="*/ 399 h 606"/>
                <a:gd name="T10" fmla="*/ 259 w 388"/>
                <a:gd name="T11" fmla="*/ 189 h 606"/>
                <a:gd name="T12" fmla="*/ 282 w 388"/>
                <a:gd name="T13" fmla="*/ 48 h 606"/>
                <a:gd name="T14" fmla="*/ 366 w 388"/>
                <a:gd name="T15" fmla="*/ 49 h 6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606">
                  <a:moveTo>
                    <a:pt x="366" y="49"/>
                  </a:moveTo>
                  <a:cubicBezTo>
                    <a:pt x="378" y="130"/>
                    <a:pt x="388" y="203"/>
                    <a:pt x="328" y="268"/>
                  </a:cubicBezTo>
                  <a:cubicBezTo>
                    <a:pt x="268" y="334"/>
                    <a:pt x="200" y="393"/>
                    <a:pt x="126" y="443"/>
                  </a:cubicBezTo>
                  <a:cubicBezTo>
                    <a:pt x="119" y="463"/>
                    <a:pt x="11" y="606"/>
                    <a:pt x="5" y="549"/>
                  </a:cubicBezTo>
                  <a:cubicBezTo>
                    <a:pt x="0" y="492"/>
                    <a:pt x="37" y="447"/>
                    <a:pt x="90" y="399"/>
                  </a:cubicBezTo>
                  <a:cubicBezTo>
                    <a:pt x="143" y="351"/>
                    <a:pt x="217" y="246"/>
                    <a:pt x="259" y="189"/>
                  </a:cubicBezTo>
                  <a:cubicBezTo>
                    <a:pt x="300" y="131"/>
                    <a:pt x="283" y="96"/>
                    <a:pt x="282" y="48"/>
                  </a:cubicBezTo>
                  <a:cubicBezTo>
                    <a:pt x="280" y="0"/>
                    <a:pt x="349" y="50"/>
                    <a:pt x="366" y="49"/>
                  </a:cubicBezTo>
                  <a:close/>
                </a:path>
              </a:pathLst>
            </a:custGeom>
            <a:solidFill>
              <a:srgbClr val="9F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ṡlíďê">
              <a:extLst>
                <a:ext uri="{FF2B5EF4-FFF2-40B4-BE49-F238E27FC236}">
                  <a16:creationId xmlns:a16="http://schemas.microsoft.com/office/drawing/2014/main" id="{A639EDEC-92EB-4537-80C0-43116D2B074E}"/>
                </a:ext>
              </a:extLst>
            </p:cNvPr>
            <p:cNvSpPr/>
            <p:nvPr/>
          </p:nvSpPr>
          <p:spPr bwMode="auto">
            <a:xfrm>
              <a:off x="6935788" y="5505450"/>
              <a:ext cx="252413" cy="279400"/>
            </a:xfrm>
            <a:custGeom>
              <a:avLst/>
              <a:gdLst>
                <a:gd name="T0" fmla="*/ 60 w 160"/>
                <a:gd name="T1" fmla="*/ 3 h 178"/>
                <a:gd name="T2" fmla="*/ 44 w 160"/>
                <a:gd name="T3" fmla="*/ 60 h 178"/>
                <a:gd name="T4" fmla="*/ 4 w 160"/>
                <a:gd name="T5" fmla="*/ 132 h 178"/>
                <a:gd name="T6" fmla="*/ 34 w 160"/>
                <a:gd name="T7" fmla="*/ 178 h 178"/>
                <a:gd name="T8" fmla="*/ 32 w 160"/>
                <a:gd name="T9" fmla="*/ 168 h 178"/>
                <a:gd name="T10" fmla="*/ 44 w 160"/>
                <a:gd name="T11" fmla="*/ 172 h 178"/>
                <a:gd name="T12" fmla="*/ 46 w 160"/>
                <a:gd name="T13" fmla="*/ 178 h 178"/>
                <a:gd name="T14" fmla="*/ 158 w 160"/>
                <a:gd name="T15" fmla="*/ 178 h 178"/>
                <a:gd name="T16" fmla="*/ 156 w 160"/>
                <a:gd name="T17" fmla="*/ 116 h 178"/>
                <a:gd name="T18" fmla="*/ 140 w 160"/>
                <a:gd name="T19" fmla="*/ 4 h 178"/>
                <a:gd name="T20" fmla="*/ 88 w 160"/>
                <a:gd name="T21" fmla="*/ 28 h 178"/>
                <a:gd name="T22" fmla="*/ 60 w 160"/>
                <a:gd name="T23"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78">
                  <a:moveTo>
                    <a:pt x="60" y="3"/>
                  </a:moveTo>
                  <a:cubicBezTo>
                    <a:pt x="60" y="3"/>
                    <a:pt x="56" y="48"/>
                    <a:pt x="44" y="60"/>
                  </a:cubicBezTo>
                  <a:cubicBezTo>
                    <a:pt x="32" y="72"/>
                    <a:pt x="0" y="88"/>
                    <a:pt x="4" y="132"/>
                  </a:cubicBezTo>
                  <a:cubicBezTo>
                    <a:pt x="8" y="176"/>
                    <a:pt x="34" y="178"/>
                    <a:pt x="34" y="178"/>
                  </a:cubicBezTo>
                  <a:cubicBezTo>
                    <a:pt x="32" y="168"/>
                    <a:pt x="32" y="168"/>
                    <a:pt x="32" y="168"/>
                  </a:cubicBezTo>
                  <a:cubicBezTo>
                    <a:pt x="44" y="172"/>
                    <a:pt x="44" y="172"/>
                    <a:pt x="44" y="172"/>
                  </a:cubicBezTo>
                  <a:cubicBezTo>
                    <a:pt x="46" y="178"/>
                    <a:pt x="46" y="178"/>
                    <a:pt x="46" y="178"/>
                  </a:cubicBezTo>
                  <a:cubicBezTo>
                    <a:pt x="158" y="178"/>
                    <a:pt x="158" y="178"/>
                    <a:pt x="158" y="178"/>
                  </a:cubicBezTo>
                  <a:cubicBezTo>
                    <a:pt x="158" y="178"/>
                    <a:pt x="160" y="136"/>
                    <a:pt x="156" y="116"/>
                  </a:cubicBezTo>
                  <a:cubicBezTo>
                    <a:pt x="152" y="96"/>
                    <a:pt x="152" y="0"/>
                    <a:pt x="140" y="4"/>
                  </a:cubicBezTo>
                  <a:cubicBezTo>
                    <a:pt x="128" y="8"/>
                    <a:pt x="96" y="12"/>
                    <a:pt x="88" y="28"/>
                  </a:cubicBezTo>
                  <a:cubicBezTo>
                    <a:pt x="80" y="44"/>
                    <a:pt x="56" y="38"/>
                    <a:pt x="60" y="3"/>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śḷídè">
              <a:extLst>
                <a:ext uri="{FF2B5EF4-FFF2-40B4-BE49-F238E27FC236}">
                  <a16:creationId xmlns:a16="http://schemas.microsoft.com/office/drawing/2014/main" id="{28921829-43D0-4CAE-B043-62AE3F3CA9CF}"/>
                </a:ext>
              </a:extLst>
            </p:cNvPr>
            <p:cNvSpPr/>
            <p:nvPr/>
          </p:nvSpPr>
          <p:spPr bwMode="auto">
            <a:xfrm>
              <a:off x="7515226" y="5505450"/>
              <a:ext cx="250825" cy="279400"/>
            </a:xfrm>
            <a:custGeom>
              <a:avLst/>
              <a:gdLst>
                <a:gd name="T0" fmla="*/ 100 w 160"/>
                <a:gd name="T1" fmla="*/ 3 h 178"/>
                <a:gd name="T2" fmla="*/ 116 w 160"/>
                <a:gd name="T3" fmla="*/ 60 h 178"/>
                <a:gd name="T4" fmla="*/ 156 w 160"/>
                <a:gd name="T5" fmla="*/ 132 h 178"/>
                <a:gd name="T6" fmla="*/ 126 w 160"/>
                <a:gd name="T7" fmla="*/ 178 h 178"/>
                <a:gd name="T8" fmla="*/ 128 w 160"/>
                <a:gd name="T9" fmla="*/ 168 h 178"/>
                <a:gd name="T10" fmla="*/ 116 w 160"/>
                <a:gd name="T11" fmla="*/ 172 h 178"/>
                <a:gd name="T12" fmla="*/ 114 w 160"/>
                <a:gd name="T13" fmla="*/ 178 h 178"/>
                <a:gd name="T14" fmla="*/ 2 w 160"/>
                <a:gd name="T15" fmla="*/ 178 h 178"/>
                <a:gd name="T16" fmla="*/ 4 w 160"/>
                <a:gd name="T17" fmla="*/ 116 h 178"/>
                <a:gd name="T18" fmla="*/ 20 w 160"/>
                <a:gd name="T19" fmla="*/ 4 h 178"/>
                <a:gd name="T20" fmla="*/ 72 w 160"/>
                <a:gd name="T21" fmla="*/ 28 h 178"/>
                <a:gd name="T22" fmla="*/ 100 w 160"/>
                <a:gd name="T23"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78">
                  <a:moveTo>
                    <a:pt x="100" y="3"/>
                  </a:moveTo>
                  <a:cubicBezTo>
                    <a:pt x="100" y="3"/>
                    <a:pt x="104" y="48"/>
                    <a:pt x="116" y="60"/>
                  </a:cubicBezTo>
                  <a:cubicBezTo>
                    <a:pt x="128" y="72"/>
                    <a:pt x="160" y="88"/>
                    <a:pt x="156" y="132"/>
                  </a:cubicBezTo>
                  <a:cubicBezTo>
                    <a:pt x="152" y="176"/>
                    <a:pt x="126" y="178"/>
                    <a:pt x="126" y="178"/>
                  </a:cubicBezTo>
                  <a:cubicBezTo>
                    <a:pt x="128" y="168"/>
                    <a:pt x="128" y="168"/>
                    <a:pt x="128" y="168"/>
                  </a:cubicBezTo>
                  <a:cubicBezTo>
                    <a:pt x="116" y="172"/>
                    <a:pt x="116" y="172"/>
                    <a:pt x="116" y="172"/>
                  </a:cubicBezTo>
                  <a:cubicBezTo>
                    <a:pt x="114" y="178"/>
                    <a:pt x="114" y="178"/>
                    <a:pt x="114" y="178"/>
                  </a:cubicBezTo>
                  <a:cubicBezTo>
                    <a:pt x="2" y="178"/>
                    <a:pt x="2" y="178"/>
                    <a:pt x="2" y="178"/>
                  </a:cubicBezTo>
                  <a:cubicBezTo>
                    <a:pt x="2" y="178"/>
                    <a:pt x="0" y="136"/>
                    <a:pt x="4" y="116"/>
                  </a:cubicBezTo>
                  <a:cubicBezTo>
                    <a:pt x="8" y="96"/>
                    <a:pt x="8" y="0"/>
                    <a:pt x="20" y="4"/>
                  </a:cubicBezTo>
                  <a:cubicBezTo>
                    <a:pt x="32" y="8"/>
                    <a:pt x="64" y="12"/>
                    <a:pt x="72" y="28"/>
                  </a:cubicBezTo>
                  <a:cubicBezTo>
                    <a:pt x="80" y="44"/>
                    <a:pt x="104" y="38"/>
                    <a:pt x="100" y="3"/>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ṥľiḍé">
              <a:extLst>
                <a:ext uri="{FF2B5EF4-FFF2-40B4-BE49-F238E27FC236}">
                  <a16:creationId xmlns:a16="http://schemas.microsoft.com/office/drawing/2014/main" id="{8B7E01E8-CD2B-4D88-9C74-331ED21B0A31}"/>
                </a:ext>
              </a:extLst>
            </p:cNvPr>
            <p:cNvSpPr/>
            <p:nvPr/>
          </p:nvSpPr>
          <p:spPr bwMode="auto">
            <a:xfrm>
              <a:off x="6929438" y="2978150"/>
              <a:ext cx="269875" cy="503238"/>
            </a:xfrm>
            <a:custGeom>
              <a:avLst/>
              <a:gdLst>
                <a:gd name="T0" fmla="*/ 116 w 172"/>
                <a:gd name="T1" fmla="*/ 0 h 320"/>
                <a:gd name="T2" fmla="*/ 60 w 172"/>
                <a:gd name="T3" fmla="*/ 12 h 320"/>
                <a:gd name="T4" fmla="*/ 44 w 172"/>
                <a:gd name="T5" fmla="*/ 136 h 320"/>
                <a:gd name="T6" fmla="*/ 12 w 172"/>
                <a:gd name="T7" fmla="*/ 260 h 320"/>
                <a:gd name="T8" fmla="*/ 144 w 172"/>
                <a:gd name="T9" fmla="*/ 288 h 320"/>
                <a:gd name="T10" fmla="*/ 116 w 172"/>
                <a:gd name="T11" fmla="*/ 0 h 320"/>
              </a:gdLst>
              <a:ahLst/>
              <a:cxnLst>
                <a:cxn ang="0">
                  <a:pos x="T0" y="T1"/>
                </a:cxn>
                <a:cxn ang="0">
                  <a:pos x="T2" y="T3"/>
                </a:cxn>
                <a:cxn ang="0">
                  <a:pos x="T4" y="T5"/>
                </a:cxn>
                <a:cxn ang="0">
                  <a:pos x="T6" y="T7"/>
                </a:cxn>
                <a:cxn ang="0">
                  <a:pos x="T8" y="T9"/>
                </a:cxn>
                <a:cxn ang="0">
                  <a:pos x="T10" y="T11"/>
                </a:cxn>
              </a:cxnLst>
              <a:rect l="0" t="0" r="r" b="b"/>
              <a:pathLst>
                <a:path w="172" h="320">
                  <a:moveTo>
                    <a:pt x="116" y="0"/>
                  </a:moveTo>
                  <a:cubicBezTo>
                    <a:pt x="60" y="12"/>
                    <a:pt x="60" y="12"/>
                    <a:pt x="60" y="12"/>
                  </a:cubicBezTo>
                  <a:cubicBezTo>
                    <a:pt x="60" y="12"/>
                    <a:pt x="60" y="100"/>
                    <a:pt x="44" y="136"/>
                  </a:cubicBezTo>
                  <a:cubicBezTo>
                    <a:pt x="28" y="172"/>
                    <a:pt x="0" y="256"/>
                    <a:pt x="12" y="260"/>
                  </a:cubicBezTo>
                  <a:cubicBezTo>
                    <a:pt x="24" y="264"/>
                    <a:pt x="136" y="320"/>
                    <a:pt x="144" y="288"/>
                  </a:cubicBezTo>
                  <a:cubicBezTo>
                    <a:pt x="152" y="256"/>
                    <a:pt x="172" y="0"/>
                    <a:pt x="116" y="0"/>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ṣľïḓê">
              <a:extLst>
                <a:ext uri="{FF2B5EF4-FFF2-40B4-BE49-F238E27FC236}">
                  <a16:creationId xmlns:a16="http://schemas.microsoft.com/office/drawing/2014/main" id="{628708E0-4E58-407D-B66B-511C5A632E49}"/>
                </a:ext>
              </a:extLst>
            </p:cNvPr>
            <p:cNvSpPr/>
            <p:nvPr/>
          </p:nvSpPr>
          <p:spPr bwMode="auto">
            <a:xfrm>
              <a:off x="7421563" y="2001838"/>
              <a:ext cx="461963" cy="463550"/>
            </a:xfrm>
            <a:prstGeom prst="ellipse">
              <a:avLst/>
            </a:pr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ṩḻíḑè">
              <a:extLst>
                <a:ext uri="{FF2B5EF4-FFF2-40B4-BE49-F238E27FC236}">
                  <a16:creationId xmlns:a16="http://schemas.microsoft.com/office/drawing/2014/main" id="{7F3CB5B5-E5DF-4C74-ABE9-D7EAAECAB989}"/>
                </a:ext>
              </a:extLst>
            </p:cNvPr>
            <p:cNvSpPr/>
            <p:nvPr/>
          </p:nvSpPr>
          <p:spPr bwMode="auto">
            <a:xfrm>
              <a:off x="7496176" y="2209800"/>
              <a:ext cx="474663" cy="309563"/>
            </a:xfrm>
            <a:custGeom>
              <a:avLst/>
              <a:gdLst>
                <a:gd name="T0" fmla="*/ 227 w 302"/>
                <a:gd name="T1" fmla="*/ 137 h 198"/>
                <a:gd name="T2" fmla="*/ 22 w 302"/>
                <a:gd name="T3" fmla="*/ 104 h 198"/>
                <a:gd name="T4" fmla="*/ 0 w 302"/>
                <a:gd name="T5" fmla="*/ 60 h 198"/>
                <a:gd name="T6" fmla="*/ 164 w 302"/>
                <a:gd name="T7" fmla="*/ 188 h 198"/>
                <a:gd name="T8" fmla="*/ 292 w 302"/>
                <a:gd name="T9" fmla="*/ 23 h 198"/>
                <a:gd name="T10" fmla="*/ 287 w 302"/>
                <a:gd name="T11" fmla="*/ 0 h 198"/>
                <a:gd name="T12" fmla="*/ 227 w 302"/>
                <a:gd name="T13" fmla="*/ 137 h 198"/>
              </a:gdLst>
              <a:ahLst/>
              <a:cxnLst>
                <a:cxn ang="0">
                  <a:pos x="T0" y="T1"/>
                </a:cxn>
                <a:cxn ang="0">
                  <a:pos x="T2" y="T3"/>
                </a:cxn>
                <a:cxn ang="0">
                  <a:pos x="T4" y="T5"/>
                </a:cxn>
                <a:cxn ang="0">
                  <a:pos x="T6" y="T7"/>
                </a:cxn>
                <a:cxn ang="0">
                  <a:pos x="T8" y="T9"/>
                </a:cxn>
                <a:cxn ang="0">
                  <a:pos x="T10" y="T11"/>
                </a:cxn>
                <a:cxn ang="0">
                  <a:pos x="T12" y="T13"/>
                </a:cxn>
              </a:cxnLst>
              <a:rect l="0" t="0" r="r" b="b"/>
              <a:pathLst>
                <a:path w="302" h="198">
                  <a:moveTo>
                    <a:pt x="227" y="137"/>
                  </a:moveTo>
                  <a:cubicBezTo>
                    <a:pt x="161" y="185"/>
                    <a:pt x="69" y="170"/>
                    <a:pt x="22" y="104"/>
                  </a:cubicBezTo>
                  <a:cubicBezTo>
                    <a:pt x="12" y="91"/>
                    <a:pt x="5" y="76"/>
                    <a:pt x="0" y="60"/>
                  </a:cubicBezTo>
                  <a:cubicBezTo>
                    <a:pt x="10" y="141"/>
                    <a:pt x="84" y="198"/>
                    <a:pt x="164" y="188"/>
                  </a:cubicBezTo>
                  <a:cubicBezTo>
                    <a:pt x="245" y="178"/>
                    <a:pt x="302" y="104"/>
                    <a:pt x="292" y="23"/>
                  </a:cubicBezTo>
                  <a:cubicBezTo>
                    <a:pt x="291" y="15"/>
                    <a:pt x="289" y="8"/>
                    <a:pt x="287" y="0"/>
                  </a:cubicBezTo>
                  <a:cubicBezTo>
                    <a:pt x="294" y="53"/>
                    <a:pt x="271" y="106"/>
                    <a:pt x="227" y="137"/>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şliḋê">
              <a:extLst>
                <a:ext uri="{FF2B5EF4-FFF2-40B4-BE49-F238E27FC236}">
                  <a16:creationId xmlns:a16="http://schemas.microsoft.com/office/drawing/2014/main" id="{BBADD486-C2E4-4E7E-8858-8E96139B0C80}"/>
                </a:ext>
              </a:extLst>
            </p:cNvPr>
            <p:cNvSpPr/>
            <p:nvPr/>
          </p:nvSpPr>
          <p:spPr bwMode="auto">
            <a:xfrm>
              <a:off x="7294563" y="2406650"/>
              <a:ext cx="339725" cy="339725"/>
            </a:xfrm>
            <a:prstGeom prst="ellipse">
              <a:avLst/>
            </a:pr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ṧļîdê">
              <a:extLst>
                <a:ext uri="{FF2B5EF4-FFF2-40B4-BE49-F238E27FC236}">
                  <a16:creationId xmlns:a16="http://schemas.microsoft.com/office/drawing/2014/main" id="{5A4274F5-4A32-4B2C-A949-96117E2BF0B0}"/>
                </a:ext>
              </a:extLst>
            </p:cNvPr>
            <p:cNvSpPr/>
            <p:nvPr/>
          </p:nvSpPr>
          <p:spPr bwMode="auto">
            <a:xfrm>
              <a:off x="7172326" y="2395538"/>
              <a:ext cx="300038" cy="234950"/>
            </a:xfrm>
            <a:prstGeom prst="ellipse">
              <a:avLst/>
            </a:pr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ṧlíḍè">
              <a:extLst>
                <a:ext uri="{FF2B5EF4-FFF2-40B4-BE49-F238E27FC236}">
                  <a16:creationId xmlns:a16="http://schemas.microsoft.com/office/drawing/2014/main" id="{C47F5FC5-B101-4E3F-AE32-B7FE79C3919A}"/>
                </a:ext>
              </a:extLst>
            </p:cNvPr>
            <p:cNvSpPr/>
            <p:nvPr/>
          </p:nvSpPr>
          <p:spPr bwMode="auto">
            <a:xfrm>
              <a:off x="7253288" y="2582863"/>
              <a:ext cx="57150" cy="100013"/>
            </a:xfrm>
            <a:prstGeom prst="ellipse">
              <a:avLst/>
            </a:prstGeom>
            <a:solidFill>
              <a:srgbClr val="A0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4188627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BB2C4-6060-4551-9D50-C59691171C5F}"/>
              </a:ext>
            </a:extLst>
          </p:cNvPr>
          <p:cNvSpPr>
            <a:spLocks noGrp="1"/>
          </p:cNvSpPr>
          <p:nvPr>
            <p:ph type="title"/>
          </p:nvPr>
        </p:nvSpPr>
        <p:spPr/>
        <p:txBody>
          <a:bodyPr/>
          <a:lstStyle/>
          <a:p>
            <a:r>
              <a:rPr lang="zh-CN" altLang="en-US" b="1" dirty="0">
                <a:solidFill>
                  <a:srgbClr val="1771EA"/>
                </a:solidFill>
              </a:rPr>
              <a:t>简介</a:t>
            </a:r>
          </a:p>
        </p:txBody>
      </p:sp>
      <p:sp>
        <p:nvSpPr>
          <p:cNvPr id="3" name="文本框 2">
            <a:extLst>
              <a:ext uri="{FF2B5EF4-FFF2-40B4-BE49-F238E27FC236}">
                <a16:creationId xmlns:a16="http://schemas.microsoft.com/office/drawing/2014/main" id="{3B54BDA5-28EF-46B3-9071-5957A538F0CD}"/>
              </a:ext>
            </a:extLst>
          </p:cNvPr>
          <p:cNvSpPr txBox="1"/>
          <p:nvPr/>
        </p:nvSpPr>
        <p:spPr>
          <a:xfrm>
            <a:off x="378136" y="825023"/>
            <a:ext cx="6018750" cy="2957861"/>
          </a:xfrm>
          <a:prstGeom prst="rect">
            <a:avLst/>
          </a:prstGeom>
          <a:noFill/>
        </p:spPr>
        <p:txBody>
          <a:bodyPr wrap="square" rtlCol="0">
            <a:spAutoFit/>
          </a:bodyPr>
          <a:lstStyle/>
          <a:p>
            <a:r>
              <a:rPr lang="zh-CN" altLang="en-US" dirty="0">
                <a:latin typeface="微软雅黑" pitchFamily="34" charset="-122"/>
                <a:ea typeface="微软雅黑" pitchFamily="34" charset="-122"/>
              </a:rPr>
              <a:t>掌上报销是金蝶云星空定位于员工个人申请借款、申请出差和报销自己的费用的移动轻应用。 </a:t>
            </a:r>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掌上报销具有简洁美观的用户体验、支持完整闭环的报销业务、对</a:t>
            </a:r>
            <a:r>
              <a:rPr lang="en-US" altLang="zh-CN" dirty="0">
                <a:latin typeface="微软雅黑" pitchFamily="34" charset="-122"/>
                <a:ea typeface="微软雅黑" pitchFamily="34" charset="-122"/>
              </a:rPr>
              <a:t>PC</a:t>
            </a:r>
            <a:r>
              <a:rPr lang="zh-CN" altLang="en-US" dirty="0">
                <a:latin typeface="微软雅黑" pitchFamily="34" charset="-122"/>
                <a:ea typeface="微软雅黑" pitchFamily="34" charset="-122"/>
              </a:rPr>
              <a:t>端自定义字段和表单服务完整支持等几大特点。</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费用报销业务实施完成的客户无需额外实施工作即可随时启用。</a:t>
            </a:r>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pPr>
              <a:lnSpc>
                <a:spcPct val="150000"/>
              </a:lnSpc>
            </a:pPr>
            <a:endParaRPr lang="en-US" altLang="zh-CN" dirty="0">
              <a:cs typeface="微软雅黑" pitchFamily="34" charset="-122"/>
            </a:endParaRPr>
          </a:p>
        </p:txBody>
      </p:sp>
      <p:pic>
        <p:nvPicPr>
          <p:cNvPr id="5" name="图片 4" descr="图片包含 屏幕截图&#10;&#10;描述已自动生成">
            <a:extLst>
              <a:ext uri="{FF2B5EF4-FFF2-40B4-BE49-F238E27FC236}">
                <a16:creationId xmlns:a16="http://schemas.microsoft.com/office/drawing/2014/main" id="{35664E8D-04CA-4BC0-88A1-09EC9CC72D07}"/>
              </a:ext>
            </a:extLst>
          </p:cNvPr>
          <p:cNvPicPr>
            <a:picLocks noChangeAspect="1"/>
          </p:cNvPicPr>
          <p:nvPr/>
        </p:nvPicPr>
        <p:blipFill>
          <a:blip r:embed="rId2"/>
          <a:stretch>
            <a:fillRect/>
          </a:stretch>
        </p:blipFill>
        <p:spPr>
          <a:xfrm>
            <a:off x="6492579" y="736882"/>
            <a:ext cx="1800000" cy="3600000"/>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80638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3" name="2648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8B93957-468C-4B47-A902-D517912EB36C}"/>
              </a:ext>
            </a:extLst>
          </p:cNvPr>
          <p:cNvGrpSpPr>
            <a:grpSpLocks noChangeAspect="1"/>
          </p:cNvGrpSpPr>
          <p:nvPr/>
        </p:nvGrpSpPr>
        <p:grpSpPr>
          <a:xfrm>
            <a:off x="495300" y="847724"/>
            <a:ext cx="8143875" cy="3729318"/>
            <a:chOff x="660400" y="1130300"/>
            <a:chExt cx="10858500" cy="4972423"/>
          </a:xfrm>
        </p:grpSpPr>
        <p:grpSp>
          <p:nvGrpSpPr>
            <p:cNvPr id="394" name="íşḷíḑè">
              <a:extLst>
                <a:ext uri="{FF2B5EF4-FFF2-40B4-BE49-F238E27FC236}">
                  <a16:creationId xmlns:a16="http://schemas.microsoft.com/office/drawing/2014/main" id="{D6D44B5A-8F89-441F-84DB-5415735FD109}"/>
                </a:ext>
              </a:extLst>
            </p:cNvPr>
            <p:cNvGrpSpPr/>
            <p:nvPr/>
          </p:nvGrpSpPr>
          <p:grpSpPr>
            <a:xfrm>
              <a:off x="660400" y="1130300"/>
              <a:ext cx="10858500" cy="1663784"/>
              <a:chOff x="660400" y="1130300"/>
              <a:chExt cx="10858500" cy="1663784"/>
            </a:xfrm>
          </p:grpSpPr>
          <p:sp>
            <p:nvSpPr>
              <p:cNvPr id="430" name="îṡḷiḑê">
                <a:extLst>
                  <a:ext uri="{FF2B5EF4-FFF2-40B4-BE49-F238E27FC236}">
                    <a16:creationId xmlns:a16="http://schemas.microsoft.com/office/drawing/2014/main" id="{F6C0B8BD-8162-4FCA-B7AC-235FD87189C5}"/>
                  </a:ext>
                </a:extLst>
              </p:cNvPr>
              <p:cNvSpPr txBox="1"/>
              <p:nvPr/>
            </p:nvSpPr>
            <p:spPr>
              <a:xfrm>
                <a:off x="660400" y="1130300"/>
                <a:ext cx="10858500" cy="678172"/>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zh-CN" altLang="en-US" sz="2400" b="1" dirty="0">
                    <a:solidFill>
                      <a:srgbClr val="1771EA"/>
                    </a:solidFill>
                    <a:latin typeface="微软雅黑" panose="020B0503020204020204" pitchFamily="34" charset="-122"/>
                    <a:ea typeface="微软雅黑" panose="020B0503020204020204" pitchFamily="34" charset="-122"/>
                  </a:rPr>
                  <a:t>为不同业务报销定义不同单据类型</a:t>
                </a:r>
                <a:endParaRPr lang="en-US" sz="2400" b="1" dirty="0">
                  <a:solidFill>
                    <a:srgbClr val="1771EA"/>
                  </a:solidFill>
                  <a:latin typeface="微软雅黑" panose="020B0503020204020204" pitchFamily="34" charset="-122"/>
                  <a:ea typeface="微软雅黑" panose="020B0503020204020204" pitchFamily="34" charset="-122"/>
                </a:endParaRPr>
              </a:p>
            </p:txBody>
          </p:sp>
          <p:sp>
            <p:nvSpPr>
              <p:cNvPr id="431" name="ïšļïḍê">
                <a:extLst>
                  <a:ext uri="{FF2B5EF4-FFF2-40B4-BE49-F238E27FC236}">
                    <a16:creationId xmlns:a16="http://schemas.microsoft.com/office/drawing/2014/main" id="{4526A6D4-3938-483E-AE04-387A4D4F50AE}"/>
                  </a:ext>
                </a:extLst>
              </p:cNvPr>
              <p:cNvSpPr txBox="1"/>
              <p:nvPr/>
            </p:nvSpPr>
            <p:spPr>
              <a:xfrm>
                <a:off x="660400" y="2006601"/>
                <a:ext cx="10858500" cy="787483"/>
              </a:xfrm>
              <a:prstGeom prst="rect">
                <a:avLst/>
              </a:prstGeom>
              <a:noFill/>
              <a:ln>
                <a:noFill/>
              </a:ln>
            </p:spPr>
            <p:txBody>
              <a:bodyPr wrap="square" lIns="91440" tIns="45720" rIns="91440" bIns="45720" anchor="t" anchorCtr="0">
                <a:normAutofit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buSzPct val="25000"/>
                </a:pPr>
                <a:r>
                  <a:rPr lang="zh-CN" altLang="en-US" sz="1200" dirty="0">
                    <a:latin typeface="微软雅黑" panose="020B0503020204020204" pitchFamily="34" charset="-122"/>
                    <a:ea typeface="微软雅黑" panose="020B0503020204020204" pitchFamily="34" charset="-122"/>
                  </a:rPr>
                  <a:t>通过按业务类型新增单据类型，让常见的报销业务分开显示有诸多优点，包括而不限于可以让报销人员根据业务选择要做哪种报销单，减低培训成本，更重要的是可以根据不同的业务类型优化填写的业务。</a:t>
                </a:r>
                <a:endParaRPr lang="en-US" altLang="zh-CN" sz="1200" dirty="0">
                  <a:latin typeface="微软雅黑" panose="020B0503020204020204" pitchFamily="34" charset="-122"/>
                  <a:ea typeface="微软雅黑" panose="020B0503020204020204" pitchFamily="34" charset="-122"/>
                </a:endParaRPr>
              </a:p>
            </p:txBody>
          </p:sp>
        </p:grpSp>
        <p:grpSp>
          <p:nvGrpSpPr>
            <p:cNvPr id="395" name="ïṩļîḑê">
              <a:extLst>
                <a:ext uri="{FF2B5EF4-FFF2-40B4-BE49-F238E27FC236}">
                  <a16:creationId xmlns:a16="http://schemas.microsoft.com/office/drawing/2014/main" id="{55DCC9C7-CFD7-41FD-93DA-8E57185DCEBD}"/>
                </a:ext>
              </a:extLst>
            </p:cNvPr>
            <p:cNvGrpSpPr/>
            <p:nvPr/>
          </p:nvGrpSpPr>
          <p:grpSpPr>
            <a:xfrm>
              <a:off x="1199402" y="3257076"/>
              <a:ext cx="1272988" cy="1163418"/>
              <a:chOff x="1199402" y="3257076"/>
              <a:chExt cx="1272988" cy="1163418"/>
            </a:xfrm>
          </p:grpSpPr>
          <p:sp>
            <p:nvSpPr>
              <p:cNvPr id="428" name="ïṡ1ïḓe">
                <a:extLst>
                  <a:ext uri="{FF2B5EF4-FFF2-40B4-BE49-F238E27FC236}">
                    <a16:creationId xmlns:a16="http://schemas.microsoft.com/office/drawing/2014/main" id="{DE82C864-6136-43FB-9E1A-C3120346A7B4}"/>
                  </a:ext>
                </a:extLst>
              </p:cNvPr>
              <p:cNvSpPr/>
              <p:nvPr/>
            </p:nvSpPr>
            <p:spPr>
              <a:xfrm>
                <a:off x="1660012" y="3257076"/>
                <a:ext cx="351766" cy="546847"/>
              </a:xfrm>
              <a:custGeom>
                <a:avLst/>
                <a:gdLst>
                  <a:gd name="connsiteX0" fmla="*/ 253263 w 368022"/>
                  <a:gd name="connsiteY0" fmla="*/ 185349 h 572117"/>
                  <a:gd name="connsiteX1" fmla="*/ 236316 w 368022"/>
                  <a:gd name="connsiteY1" fmla="*/ 189378 h 572117"/>
                  <a:gd name="connsiteX2" fmla="*/ 241158 w 368022"/>
                  <a:gd name="connsiteY2" fmla="*/ 257871 h 572117"/>
                  <a:gd name="connsiteX3" fmla="*/ 255684 w 368022"/>
                  <a:gd name="connsiteY3" fmla="*/ 268347 h 572117"/>
                  <a:gd name="connsiteX4" fmla="*/ 250842 w 368022"/>
                  <a:gd name="connsiteY4" fmla="*/ 204688 h 572117"/>
                  <a:gd name="connsiteX5" fmla="*/ 253263 w 368022"/>
                  <a:gd name="connsiteY5" fmla="*/ 185349 h 572117"/>
                  <a:gd name="connsiteX6" fmla="*/ 177605 w 368022"/>
                  <a:gd name="connsiteY6" fmla="*/ 121992 h 572117"/>
                  <a:gd name="connsiteX7" fmla="*/ 232281 w 368022"/>
                  <a:gd name="connsiteY7" fmla="*/ 154728 h 572117"/>
                  <a:gd name="connsiteX8" fmla="*/ 235509 w 368022"/>
                  <a:gd name="connsiteY8" fmla="*/ 153922 h 572117"/>
                  <a:gd name="connsiteX9" fmla="*/ 276667 w 368022"/>
                  <a:gd name="connsiteY9" fmla="*/ 154728 h 572117"/>
                  <a:gd name="connsiteX10" fmla="*/ 303298 w 368022"/>
                  <a:gd name="connsiteY10" fmla="*/ 145864 h 572117"/>
                  <a:gd name="connsiteX11" fmla="*/ 362211 w 368022"/>
                  <a:gd name="connsiteY11" fmla="*/ 198242 h 572117"/>
                  <a:gd name="connsiteX12" fmla="*/ 367860 w 368022"/>
                  <a:gd name="connsiteY12" fmla="*/ 272376 h 572117"/>
                  <a:gd name="connsiteX13" fmla="*/ 315404 w 368022"/>
                  <a:gd name="connsiteY13" fmla="*/ 331199 h 572117"/>
                  <a:gd name="connsiteX14" fmla="*/ 266983 w 368022"/>
                  <a:gd name="connsiteY14" fmla="*/ 307025 h 572117"/>
                  <a:gd name="connsiteX15" fmla="*/ 262948 w 368022"/>
                  <a:gd name="connsiteY15" fmla="*/ 306220 h 572117"/>
                  <a:gd name="connsiteX16" fmla="*/ 248421 w 368022"/>
                  <a:gd name="connsiteY16" fmla="*/ 300579 h 572117"/>
                  <a:gd name="connsiteX17" fmla="*/ 251649 w 368022"/>
                  <a:gd name="connsiteY17" fmla="*/ 313472 h 572117"/>
                  <a:gd name="connsiteX18" fmla="*/ 251649 w 368022"/>
                  <a:gd name="connsiteY18" fmla="*/ 337646 h 572117"/>
                  <a:gd name="connsiteX19" fmla="*/ 298456 w 368022"/>
                  <a:gd name="connsiteY19" fmla="*/ 527010 h 572117"/>
                  <a:gd name="connsiteX20" fmla="*/ 235509 w 368022"/>
                  <a:gd name="connsiteY20" fmla="*/ 543932 h 572117"/>
                  <a:gd name="connsiteX21" fmla="*/ 194351 w 368022"/>
                  <a:gd name="connsiteY21" fmla="*/ 382771 h 572117"/>
                  <a:gd name="connsiteX22" fmla="*/ 191930 w 368022"/>
                  <a:gd name="connsiteY22" fmla="*/ 382771 h 572117"/>
                  <a:gd name="connsiteX23" fmla="*/ 154807 w 368022"/>
                  <a:gd name="connsiteY23" fmla="*/ 531039 h 572117"/>
                  <a:gd name="connsiteX24" fmla="*/ 91053 w 368022"/>
                  <a:gd name="connsiteY24" fmla="*/ 548767 h 572117"/>
                  <a:gd name="connsiteX25" fmla="*/ 143509 w 368022"/>
                  <a:gd name="connsiteY25" fmla="*/ 339258 h 572117"/>
                  <a:gd name="connsiteX26" fmla="*/ 128175 w 368022"/>
                  <a:gd name="connsiteY26" fmla="*/ 243367 h 572117"/>
                  <a:gd name="connsiteX27" fmla="*/ 40210 w 368022"/>
                  <a:gd name="connsiteY27" fmla="*/ 288492 h 572117"/>
                  <a:gd name="connsiteX28" fmla="*/ 22456 w 368022"/>
                  <a:gd name="connsiteY28" fmla="*/ 225639 h 572117"/>
                  <a:gd name="connsiteX29" fmla="*/ 126561 w 368022"/>
                  <a:gd name="connsiteY29" fmla="*/ 158757 h 572117"/>
                  <a:gd name="connsiteX30" fmla="*/ 177605 w 368022"/>
                  <a:gd name="connsiteY30" fmla="*/ 121992 h 572117"/>
                  <a:gd name="connsiteX31" fmla="*/ 151593 w 368022"/>
                  <a:gd name="connsiteY31" fmla="*/ 0 h 572117"/>
                  <a:gd name="connsiteX32" fmla="*/ 207302 w 368022"/>
                  <a:gd name="connsiteY32" fmla="*/ 55191 h 572117"/>
                  <a:gd name="connsiteX33" fmla="*/ 151593 w 368022"/>
                  <a:gd name="connsiteY33" fmla="*/ 110382 h 572117"/>
                  <a:gd name="connsiteX34" fmla="*/ 95884 w 368022"/>
                  <a:gd name="connsiteY34" fmla="*/ 55191 h 572117"/>
                  <a:gd name="connsiteX35" fmla="*/ 151593 w 368022"/>
                  <a:gd name="connsiteY35" fmla="*/ 0 h 57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8022" h="572117">
                    <a:moveTo>
                      <a:pt x="253263" y="185349"/>
                    </a:moveTo>
                    <a:cubicBezTo>
                      <a:pt x="246807" y="185349"/>
                      <a:pt x="241158" y="186960"/>
                      <a:pt x="236316" y="189378"/>
                    </a:cubicBezTo>
                    <a:cubicBezTo>
                      <a:pt x="236316" y="212746"/>
                      <a:pt x="237930" y="235309"/>
                      <a:pt x="241158" y="257871"/>
                    </a:cubicBezTo>
                    <a:cubicBezTo>
                      <a:pt x="246000" y="261900"/>
                      <a:pt x="250842" y="265929"/>
                      <a:pt x="255684" y="268347"/>
                    </a:cubicBezTo>
                    <a:cubicBezTo>
                      <a:pt x="254070" y="247396"/>
                      <a:pt x="252456" y="225639"/>
                      <a:pt x="250842" y="204688"/>
                    </a:cubicBezTo>
                    <a:cubicBezTo>
                      <a:pt x="250035" y="197436"/>
                      <a:pt x="250842" y="191795"/>
                      <a:pt x="253263" y="185349"/>
                    </a:cubicBezTo>
                    <a:close/>
                    <a:moveTo>
                      <a:pt x="177605" y="121992"/>
                    </a:moveTo>
                    <a:cubicBezTo>
                      <a:pt x="200000" y="121287"/>
                      <a:pt x="223000" y="132166"/>
                      <a:pt x="232281" y="154728"/>
                    </a:cubicBezTo>
                    <a:cubicBezTo>
                      <a:pt x="233088" y="154728"/>
                      <a:pt x="233895" y="153922"/>
                      <a:pt x="235509" y="153922"/>
                    </a:cubicBezTo>
                    <a:cubicBezTo>
                      <a:pt x="249228" y="150699"/>
                      <a:pt x="262948" y="151505"/>
                      <a:pt x="276667" y="154728"/>
                    </a:cubicBezTo>
                    <a:cubicBezTo>
                      <a:pt x="283930" y="149893"/>
                      <a:pt x="293614" y="146670"/>
                      <a:pt x="303298" y="145864"/>
                    </a:cubicBezTo>
                    <a:cubicBezTo>
                      <a:pt x="333965" y="144253"/>
                      <a:pt x="359790" y="168427"/>
                      <a:pt x="362211" y="198242"/>
                    </a:cubicBezTo>
                    <a:cubicBezTo>
                      <a:pt x="363825" y="223222"/>
                      <a:pt x="366246" y="247396"/>
                      <a:pt x="367860" y="272376"/>
                    </a:cubicBezTo>
                    <a:cubicBezTo>
                      <a:pt x="370281" y="302996"/>
                      <a:pt x="345263" y="329588"/>
                      <a:pt x="315404" y="331199"/>
                    </a:cubicBezTo>
                    <a:cubicBezTo>
                      <a:pt x="295228" y="332005"/>
                      <a:pt x="277474" y="322336"/>
                      <a:pt x="266983" y="307025"/>
                    </a:cubicBezTo>
                    <a:cubicBezTo>
                      <a:pt x="265369" y="307025"/>
                      <a:pt x="264562" y="307025"/>
                      <a:pt x="262948" y="306220"/>
                    </a:cubicBezTo>
                    <a:cubicBezTo>
                      <a:pt x="258105" y="304608"/>
                      <a:pt x="253263" y="302996"/>
                      <a:pt x="248421" y="300579"/>
                    </a:cubicBezTo>
                    <a:cubicBezTo>
                      <a:pt x="249228" y="305414"/>
                      <a:pt x="250035" y="309443"/>
                      <a:pt x="251649" y="313472"/>
                    </a:cubicBezTo>
                    <a:cubicBezTo>
                      <a:pt x="253263" y="322336"/>
                      <a:pt x="253263" y="330394"/>
                      <a:pt x="251649" y="337646"/>
                    </a:cubicBezTo>
                    <a:cubicBezTo>
                      <a:pt x="265369" y="401305"/>
                      <a:pt x="280702" y="464157"/>
                      <a:pt x="298456" y="527010"/>
                    </a:cubicBezTo>
                    <a:cubicBezTo>
                      <a:pt x="309755" y="567300"/>
                      <a:pt x="246807" y="585028"/>
                      <a:pt x="235509" y="543932"/>
                    </a:cubicBezTo>
                    <a:cubicBezTo>
                      <a:pt x="220176" y="490749"/>
                      <a:pt x="206456" y="436760"/>
                      <a:pt x="194351" y="382771"/>
                    </a:cubicBezTo>
                    <a:cubicBezTo>
                      <a:pt x="193544" y="382771"/>
                      <a:pt x="192737" y="382771"/>
                      <a:pt x="191930" y="382771"/>
                    </a:cubicBezTo>
                    <a:cubicBezTo>
                      <a:pt x="161263" y="426285"/>
                      <a:pt x="145930" y="476244"/>
                      <a:pt x="154807" y="531039"/>
                    </a:cubicBezTo>
                    <a:cubicBezTo>
                      <a:pt x="160456" y="572135"/>
                      <a:pt x="97509" y="589863"/>
                      <a:pt x="91053" y="548767"/>
                    </a:cubicBezTo>
                    <a:cubicBezTo>
                      <a:pt x="78947" y="469798"/>
                      <a:pt x="99123" y="401305"/>
                      <a:pt x="143509" y="339258"/>
                    </a:cubicBezTo>
                    <a:cubicBezTo>
                      <a:pt x="136246" y="307831"/>
                      <a:pt x="131403" y="275599"/>
                      <a:pt x="128175" y="243367"/>
                    </a:cubicBezTo>
                    <a:cubicBezTo>
                      <a:pt x="101544" y="262706"/>
                      <a:pt x="72491" y="278016"/>
                      <a:pt x="40210" y="288492"/>
                    </a:cubicBezTo>
                    <a:cubicBezTo>
                      <a:pt x="-141" y="301385"/>
                      <a:pt x="-17088" y="238532"/>
                      <a:pt x="22456" y="225639"/>
                    </a:cubicBezTo>
                    <a:cubicBezTo>
                      <a:pt x="62807" y="211940"/>
                      <a:pt x="98316" y="189378"/>
                      <a:pt x="126561" y="158757"/>
                    </a:cubicBezTo>
                    <a:cubicBezTo>
                      <a:pt x="133421" y="134986"/>
                      <a:pt x="155211" y="122697"/>
                      <a:pt x="177605" y="121992"/>
                    </a:cubicBezTo>
                    <a:close/>
                    <a:moveTo>
                      <a:pt x="151593" y="0"/>
                    </a:moveTo>
                    <a:cubicBezTo>
                      <a:pt x="182360" y="0"/>
                      <a:pt x="207302" y="24710"/>
                      <a:pt x="207302" y="55191"/>
                    </a:cubicBezTo>
                    <a:cubicBezTo>
                      <a:pt x="207302" y="85672"/>
                      <a:pt x="182360" y="110382"/>
                      <a:pt x="151593" y="110382"/>
                    </a:cubicBezTo>
                    <a:cubicBezTo>
                      <a:pt x="120826" y="110382"/>
                      <a:pt x="95884" y="85672"/>
                      <a:pt x="95884" y="55191"/>
                    </a:cubicBezTo>
                    <a:cubicBezTo>
                      <a:pt x="95884" y="24710"/>
                      <a:pt x="120826" y="0"/>
                      <a:pt x="151593" y="0"/>
                    </a:cubicBez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sp>
            <p:nvSpPr>
              <p:cNvPr id="429" name="îṣľíḋê">
                <a:extLst>
                  <a:ext uri="{FF2B5EF4-FFF2-40B4-BE49-F238E27FC236}">
                    <a16:creationId xmlns:a16="http://schemas.microsoft.com/office/drawing/2014/main" id="{64DC2847-DA63-4AF3-B015-B0D0DC7F9B4A}"/>
                  </a:ext>
                </a:extLst>
              </p:cNvPr>
              <p:cNvSpPr txBox="1"/>
              <p:nvPr/>
            </p:nvSpPr>
            <p:spPr>
              <a:xfrm>
                <a:off x="1199402" y="3911211"/>
                <a:ext cx="1272988" cy="509283"/>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省内出差报销</a:t>
                </a:r>
                <a:endParaRPr lang="en-US" altLang="zh-CN" sz="1000" dirty="0">
                  <a:latin typeface="微软雅黑" panose="020B0503020204020204" pitchFamily="34" charset="-122"/>
                  <a:ea typeface="微软雅黑" panose="020B0503020204020204" pitchFamily="34" charset="-122"/>
                </a:endParaRPr>
              </a:p>
            </p:txBody>
          </p:sp>
        </p:grpSp>
        <p:grpSp>
          <p:nvGrpSpPr>
            <p:cNvPr id="396" name="ïşľîḋe">
              <a:extLst>
                <a:ext uri="{FF2B5EF4-FFF2-40B4-BE49-F238E27FC236}">
                  <a16:creationId xmlns:a16="http://schemas.microsoft.com/office/drawing/2014/main" id="{D98151DB-22E1-4584-A10A-C04620099CA8}"/>
                </a:ext>
              </a:extLst>
            </p:cNvPr>
            <p:cNvGrpSpPr/>
            <p:nvPr/>
          </p:nvGrpSpPr>
          <p:grpSpPr>
            <a:xfrm>
              <a:off x="1199402" y="5090989"/>
              <a:ext cx="1272988" cy="1011734"/>
              <a:chOff x="1199402" y="5090989"/>
              <a:chExt cx="1272988" cy="1011734"/>
            </a:xfrm>
          </p:grpSpPr>
          <p:sp>
            <p:nvSpPr>
              <p:cNvPr id="426" name="íṥlïďe">
                <a:extLst>
                  <a:ext uri="{FF2B5EF4-FFF2-40B4-BE49-F238E27FC236}">
                    <a16:creationId xmlns:a16="http://schemas.microsoft.com/office/drawing/2014/main" id="{44F6CD28-A93F-4CE2-B582-5FB6263429A9}"/>
                  </a:ext>
                </a:extLst>
              </p:cNvPr>
              <p:cNvSpPr/>
              <p:nvPr/>
            </p:nvSpPr>
            <p:spPr>
              <a:xfrm>
                <a:off x="1562472" y="5090989"/>
                <a:ext cx="546847" cy="243477"/>
              </a:xfrm>
              <a:custGeom>
                <a:avLst/>
                <a:gdLst>
                  <a:gd name="connsiteX0" fmla="*/ 545387 w 605637"/>
                  <a:gd name="connsiteY0" fmla="*/ 233260 h 269653"/>
                  <a:gd name="connsiteX1" fmla="*/ 540777 w 605637"/>
                  <a:gd name="connsiteY1" fmla="*/ 235103 h 269653"/>
                  <a:gd name="connsiteX2" fmla="*/ 540777 w 605637"/>
                  <a:gd name="connsiteY2" fmla="*/ 249844 h 269653"/>
                  <a:gd name="connsiteX3" fmla="*/ 555990 w 605637"/>
                  <a:gd name="connsiteY3" fmla="*/ 243395 h 269653"/>
                  <a:gd name="connsiteX4" fmla="*/ 527408 w 605637"/>
                  <a:gd name="connsiteY4" fmla="*/ 233260 h 269653"/>
                  <a:gd name="connsiteX5" fmla="*/ 516805 w 605637"/>
                  <a:gd name="connsiteY5" fmla="*/ 243395 h 269653"/>
                  <a:gd name="connsiteX6" fmla="*/ 532018 w 605637"/>
                  <a:gd name="connsiteY6" fmla="*/ 249844 h 269653"/>
                  <a:gd name="connsiteX7" fmla="*/ 532018 w 605637"/>
                  <a:gd name="connsiteY7" fmla="*/ 235103 h 269653"/>
                  <a:gd name="connsiteX8" fmla="*/ 527408 w 605637"/>
                  <a:gd name="connsiteY8" fmla="*/ 233260 h 269653"/>
                  <a:gd name="connsiteX9" fmla="*/ 117083 w 605637"/>
                  <a:gd name="connsiteY9" fmla="*/ 233260 h 269653"/>
                  <a:gd name="connsiteX10" fmla="*/ 112933 w 605637"/>
                  <a:gd name="connsiteY10" fmla="*/ 235103 h 269653"/>
                  <a:gd name="connsiteX11" fmla="*/ 112933 w 605637"/>
                  <a:gd name="connsiteY11" fmla="*/ 249844 h 269653"/>
                  <a:gd name="connsiteX12" fmla="*/ 127687 w 605637"/>
                  <a:gd name="connsiteY12" fmla="*/ 243395 h 269653"/>
                  <a:gd name="connsiteX13" fmla="*/ 99101 w 605637"/>
                  <a:gd name="connsiteY13" fmla="*/ 233260 h 269653"/>
                  <a:gd name="connsiteX14" fmla="*/ 88957 w 605637"/>
                  <a:gd name="connsiteY14" fmla="*/ 243395 h 269653"/>
                  <a:gd name="connsiteX15" fmla="*/ 103712 w 605637"/>
                  <a:gd name="connsiteY15" fmla="*/ 249844 h 269653"/>
                  <a:gd name="connsiteX16" fmla="*/ 103712 w 605637"/>
                  <a:gd name="connsiteY16" fmla="*/ 235103 h 269653"/>
                  <a:gd name="connsiteX17" fmla="*/ 99101 w 605637"/>
                  <a:gd name="connsiteY17" fmla="*/ 233260 h 269653"/>
                  <a:gd name="connsiteX18" fmla="*/ 553685 w 605637"/>
                  <a:gd name="connsiteY18" fmla="*/ 222204 h 269653"/>
                  <a:gd name="connsiteX19" fmla="*/ 551380 w 605637"/>
                  <a:gd name="connsiteY19" fmla="*/ 226811 h 269653"/>
                  <a:gd name="connsiteX20" fmla="*/ 561982 w 605637"/>
                  <a:gd name="connsiteY20" fmla="*/ 237406 h 269653"/>
                  <a:gd name="connsiteX21" fmla="*/ 568436 w 605637"/>
                  <a:gd name="connsiteY21" fmla="*/ 222204 h 269653"/>
                  <a:gd name="connsiteX22" fmla="*/ 503897 w 605637"/>
                  <a:gd name="connsiteY22" fmla="*/ 222204 h 269653"/>
                  <a:gd name="connsiteX23" fmla="*/ 510351 w 605637"/>
                  <a:gd name="connsiteY23" fmla="*/ 237406 h 269653"/>
                  <a:gd name="connsiteX24" fmla="*/ 520954 w 605637"/>
                  <a:gd name="connsiteY24" fmla="*/ 226811 h 269653"/>
                  <a:gd name="connsiteX25" fmla="*/ 519110 w 605637"/>
                  <a:gd name="connsiteY25" fmla="*/ 222204 h 269653"/>
                  <a:gd name="connsiteX26" fmla="*/ 125382 w 605637"/>
                  <a:gd name="connsiteY26" fmla="*/ 222204 h 269653"/>
                  <a:gd name="connsiteX27" fmla="*/ 123538 w 605637"/>
                  <a:gd name="connsiteY27" fmla="*/ 226811 h 269653"/>
                  <a:gd name="connsiteX28" fmla="*/ 134142 w 605637"/>
                  <a:gd name="connsiteY28" fmla="*/ 237406 h 269653"/>
                  <a:gd name="connsiteX29" fmla="*/ 140597 w 605637"/>
                  <a:gd name="connsiteY29" fmla="*/ 222204 h 269653"/>
                  <a:gd name="connsiteX30" fmla="*/ 76047 w 605637"/>
                  <a:gd name="connsiteY30" fmla="*/ 222204 h 269653"/>
                  <a:gd name="connsiteX31" fmla="*/ 82502 w 605637"/>
                  <a:gd name="connsiteY31" fmla="*/ 237406 h 269653"/>
                  <a:gd name="connsiteX32" fmla="*/ 93107 w 605637"/>
                  <a:gd name="connsiteY32" fmla="*/ 226811 h 269653"/>
                  <a:gd name="connsiteX33" fmla="*/ 91263 w 605637"/>
                  <a:gd name="connsiteY33" fmla="*/ 222204 h 269653"/>
                  <a:gd name="connsiteX34" fmla="*/ 561982 w 605637"/>
                  <a:gd name="connsiteY34" fmla="*/ 198250 h 269653"/>
                  <a:gd name="connsiteX35" fmla="*/ 551841 w 605637"/>
                  <a:gd name="connsiteY35" fmla="*/ 208845 h 269653"/>
                  <a:gd name="connsiteX36" fmla="*/ 553685 w 605637"/>
                  <a:gd name="connsiteY36" fmla="*/ 213452 h 269653"/>
                  <a:gd name="connsiteX37" fmla="*/ 568436 w 605637"/>
                  <a:gd name="connsiteY37" fmla="*/ 213452 h 269653"/>
                  <a:gd name="connsiteX38" fmla="*/ 561982 w 605637"/>
                  <a:gd name="connsiteY38" fmla="*/ 198250 h 269653"/>
                  <a:gd name="connsiteX39" fmla="*/ 510351 w 605637"/>
                  <a:gd name="connsiteY39" fmla="*/ 198250 h 269653"/>
                  <a:gd name="connsiteX40" fmla="*/ 504358 w 605637"/>
                  <a:gd name="connsiteY40" fmla="*/ 213452 h 269653"/>
                  <a:gd name="connsiteX41" fmla="*/ 519110 w 605637"/>
                  <a:gd name="connsiteY41" fmla="*/ 213452 h 269653"/>
                  <a:gd name="connsiteX42" fmla="*/ 520954 w 605637"/>
                  <a:gd name="connsiteY42" fmla="*/ 208845 h 269653"/>
                  <a:gd name="connsiteX43" fmla="*/ 134142 w 605637"/>
                  <a:gd name="connsiteY43" fmla="*/ 198250 h 269653"/>
                  <a:gd name="connsiteX44" fmla="*/ 123538 w 605637"/>
                  <a:gd name="connsiteY44" fmla="*/ 208845 h 269653"/>
                  <a:gd name="connsiteX45" fmla="*/ 125382 w 605637"/>
                  <a:gd name="connsiteY45" fmla="*/ 213452 h 269653"/>
                  <a:gd name="connsiteX46" fmla="*/ 140597 w 605637"/>
                  <a:gd name="connsiteY46" fmla="*/ 213452 h 269653"/>
                  <a:gd name="connsiteX47" fmla="*/ 134142 w 605637"/>
                  <a:gd name="connsiteY47" fmla="*/ 198250 h 269653"/>
                  <a:gd name="connsiteX48" fmla="*/ 82502 w 605637"/>
                  <a:gd name="connsiteY48" fmla="*/ 198250 h 269653"/>
                  <a:gd name="connsiteX49" fmla="*/ 76047 w 605637"/>
                  <a:gd name="connsiteY49" fmla="*/ 213452 h 269653"/>
                  <a:gd name="connsiteX50" fmla="*/ 91263 w 605637"/>
                  <a:gd name="connsiteY50" fmla="*/ 213452 h 269653"/>
                  <a:gd name="connsiteX51" fmla="*/ 93107 w 605637"/>
                  <a:gd name="connsiteY51" fmla="*/ 208845 h 269653"/>
                  <a:gd name="connsiteX52" fmla="*/ 540777 w 605637"/>
                  <a:gd name="connsiteY52" fmla="*/ 185812 h 269653"/>
                  <a:gd name="connsiteX53" fmla="*/ 540777 w 605637"/>
                  <a:gd name="connsiteY53" fmla="*/ 200553 h 269653"/>
                  <a:gd name="connsiteX54" fmla="*/ 545387 w 605637"/>
                  <a:gd name="connsiteY54" fmla="*/ 202396 h 269653"/>
                  <a:gd name="connsiteX55" fmla="*/ 555990 w 605637"/>
                  <a:gd name="connsiteY55" fmla="*/ 191800 h 269653"/>
                  <a:gd name="connsiteX56" fmla="*/ 540777 w 605637"/>
                  <a:gd name="connsiteY56" fmla="*/ 185812 h 269653"/>
                  <a:gd name="connsiteX57" fmla="*/ 532018 w 605637"/>
                  <a:gd name="connsiteY57" fmla="*/ 185812 h 269653"/>
                  <a:gd name="connsiteX58" fmla="*/ 516805 w 605637"/>
                  <a:gd name="connsiteY58" fmla="*/ 191800 h 269653"/>
                  <a:gd name="connsiteX59" fmla="*/ 527408 w 605637"/>
                  <a:gd name="connsiteY59" fmla="*/ 202396 h 269653"/>
                  <a:gd name="connsiteX60" fmla="*/ 532018 w 605637"/>
                  <a:gd name="connsiteY60" fmla="*/ 200553 h 269653"/>
                  <a:gd name="connsiteX61" fmla="*/ 112933 w 605637"/>
                  <a:gd name="connsiteY61" fmla="*/ 185812 h 269653"/>
                  <a:gd name="connsiteX62" fmla="*/ 112933 w 605637"/>
                  <a:gd name="connsiteY62" fmla="*/ 200553 h 269653"/>
                  <a:gd name="connsiteX63" fmla="*/ 117544 w 605637"/>
                  <a:gd name="connsiteY63" fmla="*/ 202396 h 269653"/>
                  <a:gd name="connsiteX64" fmla="*/ 127687 w 605637"/>
                  <a:gd name="connsiteY64" fmla="*/ 191800 h 269653"/>
                  <a:gd name="connsiteX65" fmla="*/ 112933 w 605637"/>
                  <a:gd name="connsiteY65" fmla="*/ 185812 h 269653"/>
                  <a:gd name="connsiteX66" fmla="*/ 103712 w 605637"/>
                  <a:gd name="connsiteY66" fmla="*/ 185812 h 269653"/>
                  <a:gd name="connsiteX67" fmla="*/ 88496 w 605637"/>
                  <a:gd name="connsiteY67" fmla="*/ 191800 h 269653"/>
                  <a:gd name="connsiteX68" fmla="*/ 99101 w 605637"/>
                  <a:gd name="connsiteY68" fmla="*/ 202396 h 269653"/>
                  <a:gd name="connsiteX69" fmla="*/ 103712 w 605637"/>
                  <a:gd name="connsiteY69" fmla="*/ 200553 h 269653"/>
                  <a:gd name="connsiteX70" fmla="*/ 536167 w 605637"/>
                  <a:gd name="connsiteY70" fmla="*/ 166003 h 269653"/>
                  <a:gd name="connsiteX71" fmla="*/ 588259 w 605637"/>
                  <a:gd name="connsiteY71" fmla="*/ 217598 h 269653"/>
                  <a:gd name="connsiteX72" fmla="*/ 587798 w 605637"/>
                  <a:gd name="connsiteY72" fmla="*/ 222204 h 269653"/>
                  <a:gd name="connsiteX73" fmla="*/ 536167 w 605637"/>
                  <a:gd name="connsiteY73" fmla="*/ 269653 h 269653"/>
                  <a:gd name="connsiteX74" fmla="*/ 484996 w 605637"/>
                  <a:gd name="connsiteY74" fmla="*/ 224047 h 269653"/>
                  <a:gd name="connsiteX75" fmla="*/ 484535 w 605637"/>
                  <a:gd name="connsiteY75" fmla="*/ 217598 h 269653"/>
                  <a:gd name="connsiteX76" fmla="*/ 536167 w 605637"/>
                  <a:gd name="connsiteY76" fmla="*/ 166003 h 269653"/>
                  <a:gd name="connsiteX77" fmla="*/ 108322 w 605637"/>
                  <a:gd name="connsiteY77" fmla="*/ 166003 h 269653"/>
                  <a:gd name="connsiteX78" fmla="*/ 159962 w 605637"/>
                  <a:gd name="connsiteY78" fmla="*/ 217598 h 269653"/>
                  <a:gd name="connsiteX79" fmla="*/ 159962 w 605637"/>
                  <a:gd name="connsiteY79" fmla="*/ 222204 h 269653"/>
                  <a:gd name="connsiteX80" fmla="*/ 108322 w 605637"/>
                  <a:gd name="connsiteY80" fmla="*/ 269653 h 269653"/>
                  <a:gd name="connsiteX81" fmla="*/ 57143 w 605637"/>
                  <a:gd name="connsiteY81" fmla="*/ 224047 h 269653"/>
                  <a:gd name="connsiteX82" fmla="*/ 56682 w 605637"/>
                  <a:gd name="connsiteY82" fmla="*/ 217598 h 269653"/>
                  <a:gd name="connsiteX83" fmla="*/ 108322 w 605637"/>
                  <a:gd name="connsiteY83" fmla="*/ 166003 h 269653"/>
                  <a:gd name="connsiteX84" fmla="*/ 422276 w 605637"/>
                  <a:gd name="connsiteY84" fmla="*/ 20078 h 269653"/>
                  <a:gd name="connsiteX85" fmla="*/ 430114 w 605637"/>
                  <a:gd name="connsiteY85" fmla="*/ 87769 h 269653"/>
                  <a:gd name="connsiteX86" fmla="*/ 491894 w 605637"/>
                  <a:gd name="connsiteY86" fmla="*/ 77178 h 269653"/>
                  <a:gd name="connsiteX87" fmla="*/ 515868 w 605637"/>
                  <a:gd name="connsiteY87" fmla="*/ 39879 h 269653"/>
                  <a:gd name="connsiteX88" fmla="*/ 422276 w 605637"/>
                  <a:gd name="connsiteY88" fmla="*/ 20078 h 269653"/>
                  <a:gd name="connsiteX89" fmla="*/ 384009 w 605637"/>
                  <a:gd name="connsiteY89" fmla="*/ 20078 h 269653"/>
                  <a:gd name="connsiteX90" fmla="*/ 219877 w 605637"/>
                  <a:gd name="connsiteY90" fmla="*/ 62903 h 269653"/>
                  <a:gd name="connsiteX91" fmla="*/ 214805 w 605637"/>
                  <a:gd name="connsiteY91" fmla="*/ 77639 h 269653"/>
                  <a:gd name="connsiteX92" fmla="*/ 216649 w 605637"/>
                  <a:gd name="connsiteY92" fmla="*/ 104347 h 269653"/>
                  <a:gd name="connsiteX93" fmla="*/ 385853 w 605637"/>
                  <a:gd name="connsiteY93" fmla="*/ 91914 h 269653"/>
                  <a:gd name="connsiteX94" fmla="*/ 394613 w 605637"/>
                  <a:gd name="connsiteY94" fmla="*/ 20078 h 269653"/>
                  <a:gd name="connsiteX95" fmla="*/ 449939 w 605637"/>
                  <a:gd name="connsiteY95" fmla="*/ 1658 h 269653"/>
                  <a:gd name="connsiteX96" fmla="*/ 533849 w 605637"/>
                  <a:gd name="connsiteY96" fmla="*/ 23301 h 269653"/>
                  <a:gd name="connsiteX97" fmla="*/ 585025 w 605637"/>
                  <a:gd name="connsiteY97" fmla="*/ 98361 h 269653"/>
                  <a:gd name="connsiteX98" fmla="*/ 584564 w 605637"/>
                  <a:gd name="connsiteY98" fmla="*/ 130134 h 269653"/>
                  <a:gd name="connsiteX99" fmla="*/ 605311 w 605637"/>
                  <a:gd name="connsiteY99" fmla="*/ 179407 h 269653"/>
                  <a:gd name="connsiteX100" fmla="*/ 599779 w 605637"/>
                  <a:gd name="connsiteY100" fmla="*/ 208418 h 269653"/>
                  <a:gd name="connsiteX101" fmla="*/ 536154 w 605637"/>
                  <a:gd name="connsiteY101" fmla="*/ 153619 h 269653"/>
                  <a:gd name="connsiteX102" fmla="*/ 472069 w 605637"/>
                  <a:gd name="connsiteY102" fmla="*/ 217627 h 269653"/>
                  <a:gd name="connsiteX103" fmla="*/ 472069 w 605637"/>
                  <a:gd name="connsiteY103" fmla="*/ 222232 h 269653"/>
                  <a:gd name="connsiteX104" fmla="*/ 171467 w 605637"/>
                  <a:gd name="connsiteY104" fmla="*/ 226837 h 269653"/>
                  <a:gd name="connsiteX105" fmla="*/ 172389 w 605637"/>
                  <a:gd name="connsiteY105" fmla="*/ 223153 h 269653"/>
                  <a:gd name="connsiteX106" fmla="*/ 172389 w 605637"/>
                  <a:gd name="connsiteY106" fmla="*/ 217627 h 269653"/>
                  <a:gd name="connsiteX107" fmla="*/ 108303 w 605637"/>
                  <a:gd name="connsiteY107" fmla="*/ 153619 h 269653"/>
                  <a:gd name="connsiteX108" fmla="*/ 44218 w 605637"/>
                  <a:gd name="connsiteY108" fmla="*/ 217627 h 269653"/>
                  <a:gd name="connsiteX109" fmla="*/ 44679 w 605637"/>
                  <a:gd name="connsiteY109" fmla="*/ 225916 h 269653"/>
                  <a:gd name="connsiteX110" fmla="*/ 45140 w 605637"/>
                  <a:gd name="connsiteY110" fmla="*/ 229140 h 269653"/>
                  <a:gd name="connsiteX111" fmla="*/ 3646 w 605637"/>
                  <a:gd name="connsiteY111" fmla="*/ 229600 h 269653"/>
                  <a:gd name="connsiteX112" fmla="*/ 7795 w 605637"/>
                  <a:gd name="connsiteY112" fmla="*/ 164671 h 269653"/>
                  <a:gd name="connsiteX113" fmla="*/ 58049 w 605637"/>
                  <a:gd name="connsiteY113" fmla="*/ 117701 h 269653"/>
                  <a:gd name="connsiteX114" fmla="*/ 128128 w 605637"/>
                  <a:gd name="connsiteY114" fmla="*/ 88230 h 269653"/>
                  <a:gd name="connsiteX115" fmla="*/ 276124 w 605637"/>
                  <a:gd name="connsiteY115" fmla="*/ 15933 h 269653"/>
                  <a:gd name="connsiteX116" fmla="*/ 449939 w 605637"/>
                  <a:gd name="connsiteY116" fmla="*/ 1658 h 26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637" h="269653">
                    <a:moveTo>
                      <a:pt x="545387" y="233260"/>
                    </a:moveTo>
                    <a:cubicBezTo>
                      <a:pt x="544004" y="233721"/>
                      <a:pt x="542160" y="234642"/>
                      <a:pt x="540777" y="235103"/>
                    </a:cubicBezTo>
                    <a:lnTo>
                      <a:pt x="540777" y="249844"/>
                    </a:lnTo>
                    <a:cubicBezTo>
                      <a:pt x="546309" y="248923"/>
                      <a:pt x="551380" y="247080"/>
                      <a:pt x="555990" y="243395"/>
                    </a:cubicBezTo>
                    <a:close/>
                    <a:moveTo>
                      <a:pt x="527408" y="233260"/>
                    </a:moveTo>
                    <a:lnTo>
                      <a:pt x="516805" y="243395"/>
                    </a:lnTo>
                    <a:cubicBezTo>
                      <a:pt x="520954" y="247080"/>
                      <a:pt x="526025" y="248923"/>
                      <a:pt x="532018" y="249844"/>
                    </a:cubicBezTo>
                    <a:lnTo>
                      <a:pt x="532018" y="235103"/>
                    </a:lnTo>
                    <a:cubicBezTo>
                      <a:pt x="530174" y="234642"/>
                      <a:pt x="528791" y="233721"/>
                      <a:pt x="527408" y="233260"/>
                    </a:cubicBezTo>
                    <a:close/>
                    <a:moveTo>
                      <a:pt x="117083" y="233260"/>
                    </a:moveTo>
                    <a:cubicBezTo>
                      <a:pt x="115699" y="233721"/>
                      <a:pt x="114316" y="234642"/>
                      <a:pt x="112933" y="235103"/>
                    </a:cubicBezTo>
                    <a:lnTo>
                      <a:pt x="112933" y="249844"/>
                    </a:lnTo>
                    <a:cubicBezTo>
                      <a:pt x="118466" y="248923"/>
                      <a:pt x="123538" y="247080"/>
                      <a:pt x="127687" y="243395"/>
                    </a:cubicBezTo>
                    <a:close/>
                    <a:moveTo>
                      <a:pt x="99101" y="233260"/>
                    </a:moveTo>
                    <a:lnTo>
                      <a:pt x="88957" y="243395"/>
                    </a:lnTo>
                    <a:cubicBezTo>
                      <a:pt x="93107" y="247080"/>
                      <a:pt x="98179" y="248923"/>
                      <a:pt x="103712" y="249844"/>
                    </a:cubicBezTo>
                    <a:lnTo>
                      <a:pt x="103712" y="235103"/>
                    </a:lnTo>
                    <a:cubicBezTo>
                      <a:pt x="102328" y="234642"/>
                      <a:pt x="100484" y="233721"/>
                      <a:pt x="99101" y="233260"/>
                    </a:cubicBezTo>
                    <a:close/>
                    <a:moveTo>
                      <a:pt x="553685" y="222204"/>
                    </a:moveTo>
                    <a:cubicBezTo>
                      <a:pt x="553224" y="224047"/>
                      <a:pt x="552302" y="225429"/>
                      <a:pt x="551380" y="226811"/>
                    </a:cubicBezTo>
                    <a:lnTo>
                      <a:pt x="561982" y="237406"/>
                    </a:lnTo>
                    <a:cubicBezTo>
                      <a:pt x="565670" y="233260"/>
                      <a:pt x="567514" y="227732"/>
                      <a:pt x="568436" y="222204"/>
                    </a:cubicBezTo>
                    <a:close/>
                    <a:moveTo>
                      <a:pt x="503897" y="222204"/>
                    </a:moveTo>
                    <a:cubicBezTo>
                      <a:pt x="504819" y="227732"/>
                      <a:pt x="507124" y="233260"/>
                      <a:pt x="510351" y="237406"/>
                    </a:cubicBezTo>
                    <a:lnTo>
                      <a:pt x="520954" y="226811"/>
                    </a:lnTo>
                    <a:cubicBezTo>
                      <a:pt x="520032" y="225429"/>
                      <a:pt x="519571" y="224047"/>
                      <a:pt x="519110" y="222204"/>
                    </a:cubicBezTo>
                    <a:close/>
                    <a:moveTo>
                      <a:pt x="125382" y="222204"/>
                    </a:moveTo>
                    <a:cubicBezTo>
                      <a:pt x="124921" y="224047"/>
                      <a:pt x="124460" y="225429"/>
                      <a:pt x="123538" y="226811"/>
                    </a:cubicBezTo>
                    <a:lnTo>
                      <a:pt x="134142" y="237406"/>
                    </a:lnTo>
                    <a:cubicBezTo>
                      <a:pt x="137370" y="233260"/>
                      <a:pt x="139675" y="227732"/>
                      <a:pt x="140597" y="222204"/>
                    </a:cubicBezTo>
                    <a:close/>
                    <a:moveTo>
                      <a:pt x="76047" y="222204"/>
                    </a:moveTo>
                    <a:cubicBezTo>
                      <a:pt x="76969" y="227732"/>
                      <a:pt x="79275" y="233260"/>
                      <a:pt x="82502" y="237406"/>
                    </a:cubicBezTo>
                    <a:lnTo>
                      <a:pt x="93107" y="226811"/>
                    </a:lnTo>
                    <a:cubicBezTo>
                      <a:pt x="92185" y="225429"/>
                      <a:pt x="91724" y="224047"/>
                      <a:pt x="91263" y="222204"/>
                    </a:cubicBezTo>
                    <a:close/>
                    <a:moveTo>
                      <a:pt x="561982" y="198250"/>
                    </a:moveTo>
                    <a:lnTo>
                      <a:pt x="551841" y="208845"/>
                    </a:lnTo>
                    <a:cubicBezTo>
                      <a:pt x="552302" y="210227"/>
                      <a:pt x="553224" y="211609"/>
                      <a:pt x="553685" y="213452"/>
                    </a:cubicBezTo>
                    <a:lnTo>
                      <a:pt x="568436" y="213452"/>
                    </a:lnTo>
                    <a:cubicBezTo>
                      <a:pt x="567514" y="207924"/>
                      <a:pt x="565670" y="202396"/>
                      <a:pt x="561982" y="198250"/>
                    </a:cubicBezTo>
                    <a:close/>
                    <a:moveTo>
                      <a:pt x="510351" y="198250"/>
                    </a:moveTo>
                    <a:cubicBezTo>
                      <a:pt x="507124" y="202396"/>
                      <a:pt x="504819" y="207924"/>
                      <a:pt x="504358" y="213452"/>
                    </a:cubicBezTo>
                    <a:lnTo>
                      <a:pt x="519110" y="213452"/>
                    </a:lnTo>
                    <a:cubicBezTo>
                      <a:pt x="519571" y="211609"/>
                      <a:pt x="520032" y="210227"/>
                      <a:pt x="520954" y="208845"/>
                    </a:cubicBezTo>
                    <a:close/>
                    <a:moveTo>
                      <a:pt x="134142" y="198250"/>
                    </a:moveTo>
                    <a:lnTo>
                      <a:pt x="123538" y="208845"/>
                    </a:lnTo>
                    <a:cubicBezTo>
                      <a:pt x="124460" y="210227"/>
                      <a:pt x="124921" y="211609"/>
                      <a:pt x="125382" y="213452"/>
                    </a:cubicBezTo>
                    <a:lnTo>
                      <a:pt x="140597" y="213452"/>
                    </a:lnTo>
                    <a:cubicBezTo>
                      <a:pt x="139675" y="207924"/>
                      <a:pt x="137370" y="202396"/>
                      <a:pt x="134142" y="198250"/>
                    </a:cubicBezTo>
                    <a:close/>
                    <a:moveTo>
                      <a:pt x="82502" y="198250"/>
                    </a:moveTo>
                    <a:cubicBezTo>
                      <a:pt x="79275" y="202396"/>
                      <a:pt x="76969" y="207924"/>
                      <a:pt x="76047" y="213452"/>
                    </a:cubicBezTo>
                    <a:lnTo>
                      <a:pt x="91263" y="213452"/>
                    </a:lnTo>
                    <a:cubicBezTo>
                      <a:pt x="91263" y="211609"/>
                      <a:pt x="92185" y="210227"/>
                      <a:pt x="93107" y="208845"/>
                    </a:cubicBezTo>
                    <a:close/>
                    <a:moveTo>
                      <a:pt x="540777" y="185812"/>
                    </a:moveTo>
                    <a:lnTo>
                      <a:pt x="540777" y="200553"/>
                    </a:lnTo>
                    <a:cubicBezTo>
                      <a:pt x="542621" y="201014"/>
                      <a:pt x="544004" y="201474"/>
                      <a:pt x="545387" y="202396"/>
                    </a:cubicBezTo>
                    <a:lnTo>
                      <a:pt x="555990" y="191800"/>
                    </a:lnTo>
                    <a:cubicBezTo>
                      <a:pt x="551380" y="188576"/>
                      <a:pt x="546309" y="186272"/>
                      <a:pt x="540777" y="185812"/>
                    </a:cubicBezTo>
                    <a:close/>
                    <a:moveTo>
                      <a:pt x="532018" y="185812"/>
                    </a:moveTo>
                    <a:cubicBezTo>
                      <a:pt x="526025" y="186272"/>
                      <a:pt x="520954" y="188576"/>
                      <a:pt x="516805" y="191800"/>
                    </a:cubicBezTo>
                    <a:lnTo>
                      <a:pt x="527408" y="202396"/>
                    </a:lnTo>
                    <a:cubicBezTo>
                      <a:pt x="528791" y="201474"/>
                      <a:pt x="530174" y="201014"/>
                      <a:pt x="532018" y="200553"/>
                    </a:cubicBezTo>
                    <a:close/>
                    <a:moveTo>
                      <a:pt x="112933" y="185812"/>
                    </a:moveTo>
                    <a:lnTo>
                      <a:pt x="112933" y="200553"/>
                    </a:lnTo>
                    <a:cubicBezTo>
                      <a:pt x="114316" y="201014"/>
                      <a:pt x="115699" y="201474"/>
                      <a:pt x="117544" y="202396"/>
                    </a:cubicBezTo>
                    <a:lnTo>
                      <a:pt x="127687" y="191800"/>
                    </a:lnTo>
                    <a:cubicBezTo>
                      <a:pt x="123538" y="188576"/>
                      <a:pt x="118466" y="186272"/>
                      <a:pt x="112933" y="185812"/>
                    </a:cubicBezTo>
                    <a:close/>
                    <a:moveTo>
                      <a:pt x="103712" y="185812"/>
                    </a:moveTo>
                    <a:cubicBezTo>
                      <a:pt x="98179" y="186272"/>
                      <a:pt x="93107" y="188576"/>
                      <a:pt x="88496" y="191800"/>
                    </a:cubicBezTo>
                    <a:lnTo>
                      <a:pt x="99101" y="202396"/>
                    </a:lnTo>
                    <a:cubicBezTo>
                      <a:pt x="100484" y="201474"/>
                      <a:pt x="102328" y="201014"/>
                      <a:pt x="103712" y="200553"/>
                    </a:cubicBezTo>
                    <a:close/>
                    <a:moveTo>
                      <a:pt x="536167" y="166003"/>
                    </a:moveTo>
                    <a:cubicBezTo>
                      <a:pt x="564748" y="166003"/>
                      <a:pt x="588259" y="189036"/>
                      <a:pt x="588259" y="217598"/>
                    </a:cubicBezTo>
                    <a:cubicBezTo>
                      <a:pt x="588259" y="218980"/>
                      <a:pt x="587798" y="220822"/>
                      <a:pt x="587798" y="222204"/>
                    </a:cubicBezTo>
                    <a:cubicBezTo>
                      <a:pt x="585493" y="248462"/>
                      <a:pt x="563365" y="269653"/>
                      <a:pt x="536167" y="269653"/>
                    </a:cubicBezTo>
                    <a:cubicBezTo>
                      <a:pt x="509890" y="269653"/>
                      <a:pt x="488223" y="249844"/>
                      <a:pt x="484996" y="224047"/>
                    </a:cubicBezTo>
                    <a:cubicBezTo>
                      <a:pt x="484535" y="222204"/>
                      <a:pt x="484535" y="219901"/>
                      <a:pt x="484535" y="217598"/>
                    </a:cubicBezTo>
                    <a:cubicBezTo>
                      <a:pt x="484535" y="189036"/>
                      <a:pt x="507585" y="166003"/>
                      <a:pt x="536167" y="166003"/>
                    </a:cubicBezTo>
                    <a:close/>
                    <a:moveTo>
                      <a:pt x="108322" y="166003"/>
                    </a:moveTo>
                    <a:cubicBezTo>
                      <a:pt x="136909" y="166003"/>
                      <a:pt x="159962" y="189036"/>
                      <a:pt x="159962" y="217598"/>
                    </a:cubicBezTo>
                    <a:cubicBezTo>
                      <a:pt x="159962" y="218980"/>
                      <a:pt x="159962" y="220822"/>
                      <a:pt x="159962" y="222204"/>
                    </a:cubicBezTo>
                    <a:cubicBezTo>
                      <a:pt x="157657" y="248462"/>
                      <a:pt x="135525" y="269653"/>
                      <a:pt x="108322" y="269653"/>
                    </a:cubicBezTo>
                    <a:cubicBezTo>
                      <a:pt x="82041" y="269653"/>
                      <a:pt x="60371" y="249844"/>
                      <a:pt x="57143" y="224047"/>
                    </a:cubicBezTo>
                    <a:cubicBezTo>
                      <a:pt x="56682" y="222204"/>
                      <a:pt x="56682" y="219901"/>
                      <a:pt x="56682" y="217598"/>
                    </a:cubicBezTo>
                    <a:cubicBezTo>
                      <a:pt x="56682" y="189036"/>
                      <a:pt x="79736" y="166003"/>
                      <a:pt x="108322" y="166003"/>
                    </a:cubicBezTo>
                    <a:close/>
                    <a:moveTo>
                      <a:pt x="422276" y="20078"/>
                    </a:moveTo>
                    <a:lnTo>
                      <a:pt x="430114" y="87769"/>
                    </a:lnTo>
                    <a:cubicBezTo>
                      <a:pt x="463309" y="84086"/>
                      <a:pt x="480829" y="82244"/>
                      <a:pt x="491894" y="77178"/>
                    </a:cubicBezTo>
                    <a:cubicBezTo>
                      <a:pt x="506186" y="70731"/>
                      <a:pt x="518634" y="49088"/>
                      <a:pt x="515868" y="39879"/>
                    </a:cubicBezTo>
                    <a:cubicBezTo>
                      <a:pt x="512180" y="24682"/>
                      <a:pt x="466075" y="20999"/>
                      <a:pt x="422276" y="20078"/>
                    </a:cubicBezTo>
                    <a:close/>
                    <a:moveTo>
                      <a:pt x="384009" y="20078"/>
                    </a:moveTo>
                    <a:cubicBezTo>
                      <a:pt x="309781" y="20078"/>
                      <a:pt x="279352" y="31129"/>
                      <a:pt x="219877" y="62903"/>
                    </a:cubicBezTo>
                    <a:lnTo>
                      <a:pt x="214805" y="77639"/>
                    </a:lnTo>
                    <a:cubicBezTo>
                      <a:pt x="214805" y="77639"/>
                      <a:pt x="224026" y="89611"/>
                      <a:pt x="216649" y="104347"/>
                    </a:cubicBezTo>
                    <a:cubicBezTo>
                      <a:pt x="216649" y="104347"/>
                      <a:pt x="308397" y="98821"/>
                      <a:pt x="385853" y="91914"/>
                    </a:cubicBezTo>
                    <a:lnTo>
                      <a:pt x="394613" y="20078"/>
                    </a:lnTo>
                    <a:close/>
                    <a:moveTo>
                      <a:pt x="449939" y="1658"/>
                    </a:moveTo>
                    <a:cubicBezTo>
                      <a:pt x="503420" y="4421"/>
                      <a:pt x="516329" y="12249"/>
                      <a:pt x="533849" y="23301"/>
                    </a:cubicBezTo>
                    <a:cubicBezTo>
                      <a:pt x="558284" y="38958"/>
                      <a:pt x="582259" y="84546"/>
                      <a:pt x="585025" y="98361"/>
                    </a:cubicBezTo>
                    <a:cubicBezTo>
                      <a:pt x="587791" y="112636"/>
                      <a:pt x="583181" y="120464"/>
                      <a:pt x="584564" y="130134"/>
                    </a:cubicBezTo>
                    <a:cubicBezTo>
                      <a:pt x="585486" y="139805"/>
                      <a:pt x="603006" y="159606"/>
                      <a:pt x="605311" y="179407"/>
                    </a:cubicBezTo>
                    <a:cubicBezTo>
                      <a:pt x="606694" y="189998"/>
                      <a:pt x="603467" y="200589"/>
                      <a:pt x="599779" y="208418"/>
                    </a:cubicBezTo>
                    <a:cubicBezTo>
                      <a:pt x="595168" y="177565"/>
                      <a:pt x="568427" y="153619"/>
                      <a:pt x="536154" y="153619"/>
                    </a:cubicBezTo>
                    <a:cubicBezTo>
                      <a:pt x="500654" y="153619"/>
                      <a:pt x="472069" y="182630"/>
                      <a:pt x="472069" y="217627"/>
                    </a:cubicBezTo>
                    <a:cubicBezTo>
                      <a:pt x="472069" y="219009"/>
                      <a:pt x="472069" y="220851"/>
                      <a:pt x="472069" y="222232"/>
                    </a:cubicBezTo>
                    <a:lnTo>
                      <a:pt x="171467" y="226837"/>
                    </a:lnTo>
                    <a:cubicBezTo>
                      <a:pt x="171928" y="225916"/>
                      <a:pt x="171928" y="224535"/>
                      <a:pt x="172389" y="223153"/>
                    </a:cubicBezTo>
                    <a:cubicBezTo>
                      <a:pt x="172389" y="221311"/>
                      <a:pt x="172389" y="219469"/>
                      <a:pt x="172389" y="217627"/>
                    </a:cubicBezTo>
                    <a:cubicBezTo>
                      <a:pt x="172389" y="182630"/>
                      <a:pt x="143804" y="153619"/>
                      <a:pt x="108303" y="153619"/>
                    </a:cubicBezTo>
                    <a:cubicBezTo>
                      <a:pt x="72803" y="153619"/>
                      <a:pt x="44218" y="182630"/>
                      <a:pt x="44218" y="217627"/>
                    </a:cubicBezTo>
                    <a:cubicBezTo>
                      <a:pt x="44218" y="220390"/>
                      <a:pt x="44218" y="222693"/>
                      <a:pt x="44679" y="225916"/>
                    </a:cubicBezTo>
                    <a:cubicBezTo>
                      <a:pt x="44679" y="226837"/>
                      <a:pt x="45140" y="227758"/>
                      <a:pt x="45140" y="229140"/>
                    </a:cubicBezTo>
                    <a:lnTo>
                      <a:pt x="3646" y="229600"/>
                    </a:lnTo>
                    <a:cubicBezTo>
                      <a:pt x="-3731" y="200589"/>
                      <a:pt x="1341" y="180328"/>
                      <a:pt x="7795" y="164671"/>
                    </a:cubicBezTo>
                    <a:cubicBezTo>
                      <a:pt x="14250" y="148554"/>
                      <a:pt x="31309" y="127372"/>
                      <a:pt x="58049" y="117701"/>
                    </a:cubicBezTo>
                    <a:cubicBezTo>
                      <a:pt x="81102" y="109412"/>
                      <a:pt x="94472" y="106650"/>
                      <a:pt x="128128" y="88230"/>
                    </a:cubicBezTo>
                    <a:cubicBezTo>
                      <a:pt x="156252" y="72573"/>
                      <a:pt x="248922" y="24222"/>
                      <a:pt x="276124" y="15933"/>
                    </a:cubicBezTo>
                    <a:cubicBezTo>
                      <a:pt x="321768" y="2119"/>
                      <a:pt x="373866" y="-2947"/>
                      <a:pt x="449939" y="1658"/>
                    </a:cubicBez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sp>
            <p:nvSpPr>
              <p:cNvPr id="427" name="iS1îḓè">
                <a:extLst>
                  <a:ext uri="{FF2B5EF4-FFF2-40B4-BE49-F238E27FC236}">
                    <a16:creationId xmlns:a16="http://schemas.microsoft.com/office/drawing/2014/main" id="{64DC2847-DA63-4AF3-B015-B0D0DC7F9B4A}"/>
                  </a:ext>
                </a:extLst>
              </p:cNvPr>
              <p:cNvSpPr txBox="1"/>
              <p:nvPr/>
            </p:nvSpPr>
            <p:spPr>
              <a:xfrm>
                <a:off x="1199402" y="5593440"/>
                <a:ext cx="1272988" cy="509283"/>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车辆费用报销</a:t>
                </a:r>
                <a:endParaRPr lang="en-US" altLang="zh-CN" sz="1000" dirty="0">
                  <a:latin typeface="微软雅黑" panose="020B0503020204020204" pitchFamily="34" charset="-122"/>
                  <a:ea typeface="微软雅黑" panose="020B0503020204020204" pitchFamily="34" charset="-122"/>
                </a:endParaRPr>
              </a:p>
            </p:txBody>
          </p:sp>
        </p:grpSp>
        <p:grpSp>
          <p:nvGrpSpPr>
            <p:cNvPr id="397" name="ïŝḷíḍe">
              <a:extLst>
                <a:ext uri="{FF2B5EF4-FFF2-40B4-BE49-F238E27FC236}">
                  <a16:creationId xmlns:a16="http://schemas.microsoft.com/office/drawing/2014/main" id="{504669E4-C7A9-4B6E-8E1D-499CA18A5301}"/>
                </a:ext>
              </a:extLst>
            </p:cNvPr>
            <p:cNvGrpSpPr/>
            <p:nvPr/>
          </p:nvGrpSpPr>
          <p:grpSpPr>
            <a:xfrm>
              <a:off x="3326280" y="3257076"/>
              <a:ext cx="1272988" cy="1163418"/>
              <a:chOff x="3326280" y="3257076"/>
              <a:chExt cx="1272988" cy="1163418"/>
            </a:xfrm>
          </p:grpSpPr>
          <p:sp>
            <p:nvSpPr>
              <p:cNvPr id="424" name="íSļíḓè">
                <a:extLst>
                  <a:ext uri="{FF2B5EF4-FFF2-40B4-BE49-F238E27FC236}">
                    <a16:creationId xmlns:a16="http://schemas.microsoft.com/office/drawing/2014/main" id="{64DC2847-DA63-4AF3-B015-B0D0DC7F9B4A}"/>
                  </a:ext>
                </a:extLst>
              </p:cNvPr>
              <p:cNvSpPr txBox="1"/>
              <p:nvPr/>
            </p:nvSpPr>
            <p:spPr>
              <a:xfrm>
                <a:off x="3326280" y="3911211"/>
                <a:ext cx="1272988" cy="509283"/>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省外出差报销</a:t>
                </a:r>
                <a:endParaRPr lang="en-US" altLang="zh-CN" sz="1000" dirty="0">
                  <a:latin typeface="微软雅黑" panose="020B0503020204020204" pitchFamily="34" charset="-122"/>
                  <a:ea typeface="微软雅黑" panose="020B0503020204020204" pitchFamily="34" charset="-122"/>
                </a:endParaRPr>
              </a:p>
            </p:txBody>
          </p:sp>
          <p:sp>
            <p:nvSpPr>
              <p:cNvPr id="425" name="îṡļíḑe">
                <a:extLst>
                  <a:ext uri="{FF2B5EF4-FFF2-40B4-BE49-F238E27FC236}">
                    <a16:creationId xmlns:a16="http://schemas.microsoft.com/office/drawing/2014/main" id="{255686B0-6C37-4369-A70D-FD6E4ACDA8F4}"/>
                  </a:ext>
                </a:extLst>
              </p:cNvPr>
              <p:cNvSpPr/>
              <p:nvPr/>
            </p:nvSpPr>
            <p:spPr>
              <a:xfrm>
                <a:off x="3723865" y="3257076"/>
                <a:ext cx="477818" cy="546847"/>
              </a:xfrm>
              <a:custGeom>
                <a:avLst/>
                <a:gdLst>
                  <a:gd name="connsiteX0" fmla="*/ 62802 w 530855"/>
                  <a:gd name="connsiteY0" fmla="*/ 572810 h 607545"/>
                  <a:gd name="connsiteX1" fmla="*/ 53307 w 530855"/>
                  <a:gd name="connsiteY1" fmla="*/ 582382 h 607545"/>
                  <a:gd name="connsiteX2" fmla="*/ 62802 w 530855"/>
                  <a:gd name="connsiteY2" fmla="*/ 591863 h 607545"/>
                  <a:gd name="connsiteX3" fmla="*/ 72296 w 530855"/>
                  <a:gd name="connsiteY3" fmla="*/ 582382 h 607545"/>
                  <a:gd name="connsiteX4" fmla="*/ 62802 w 530855"/>
                  <a:gd name="connsiteY4" fmla="*/ 572810 h 607545"/>
                  <a:gd name="connsiteX5" fmla="*/ 326996 w 530855"/>
                  <a:gd name="connsiteY5" fmla="*/ 139842 h 607545"/>
                  <a:gd name="connsiteX6" fmla="*/ 341929 w 530855"/>
                  <a:gd name="connsiteY6" fmla="*/ 140579 h 607545"/>
                  <a:gd name="connsiteX7" fmla="*/ 372165 w 530855"/>
                  <a:gd name="connsiteY7" fmla="*/ 153004 h 607545"/>
                  <a:gd name="connsiteX8" fmla="*/ 507027 w 530855"/>
                  <a:gd name="connsiteY8" fmla="*/ 234278 h 607545"/>
                  <a:gd name="connsiteX9" fmla="*/ 530718 w 530855"/>
                  <a:gd name="connsiteY9" fmla="*/ 263271 h 607545"/>
                  <a:gd name="connsiteX10" fmla="*/ 504446 w 530855"/>
                  <a:gd name="connsiteY10" fmla="*/ 287018 h 607545"/>
                  <a:gd name="connsiteX11" fmla="*/ 501681 w 530855"/>
                  <a:gd name="connsiteY11" fmla="*/ 286834 h 607545"/>
                  <a:gd name="connsiteX12" fmla="*/ 398806 w 530855"/>
                  <a:gd name="connsiteY12" fmla="*/ 248360 h 607545"/>
                  <a:gd name="connsiteX13" fmla="*/ 406641 w 530855"/>
                  <a:gd name="connsiteY13" fmla="*/ 338286 h 607545"/>
                  <a:gd name="connsiteX14" fmla="*/ 396132 w 530855"/>
                  <a:gd name="connsiteY14" fmla="*/ 372065 h 607545"/>
                  <a:gd name="connsiteX15" fmla="*/ 492924 w 530855"/>
                  <a:gd name="connsiteY15" fmla="*/ 560292 h 607545"/>
                  <a:gd name="connsiteX16" fmla="*/ 475778 w 530855"/>
                  <a:gd name="connsiteY16" fmla="*/ 604656 h 607545"/>
                  <a:gd name="connsiteX17" fmla="*/ 462135 w 530855"/>
                  <a:gd name="connsiteY17" fmla="*/ 607510 h 607545"/>
                  <a:gd name="connsiteX18" fmla="*/ 431254 w 530855"/>
                  <a:gd name="connsiteY18" fmla="*/ 587537 h 607545"/>
                  <a:gd name="connsiteX19" fmla="*/ 345156 w 530855"/>
                  <a:gd name="connsiteY19" fmla="*/ 417718 h 607545"/>
                  <a:gd name="connsiteX20" fmla="*/ 253342 w 530855"/>
                  <a:gd name="connsiteY20" fmla="*/ 590666 h 607545"/>
                  <a:gd name="connsiteX21" fmla="*/ 226609 w 530855"/>
                  <a:gd name="connsiteY21" fmla="*/ 607418 h 607545"/>
                  <a:gd name="connsiteX22" fmla="*/ 207343 w 530855"/>
                  <a:gd name="connsiteY22" fmla="*/ 603000 h 607545"/>
                  <a:gd name="connsiteX23" fmla="*/ 194991 w 530855"/>
                  <a:gd name="connsiteY23" fmla="*/ 557071 h 607545"/>
                  <a:gd name="connsiteX24" fmla="*/ 294455 w 530855"/>
                  <a:gd name="connsiteY24" fmla="*/ 376944 h 607545"/>
                  <a:gd name="connsiteX25" fmla="*/ 281919 w 530855"/>
                  <a:gd name="connsiteY25" fmla="*/ 349055 h 607545"/>
                  <a:gd name="connsiteX26" fmla="*/ 273622 w 530855"/>
                  <a:gd name="connsiteY26" fmla="*/ 254067 h 607545"/>
                  <a:gd name="connsiteX27" fmla="*/ 226148 w 530855"/>
                  <a:gd name="connsiteY27" fmla="*/ 335617 h 607545"/>
                  <a:gd name="connsiteX28" fmla="*/ 205684 w 530855"/>
                  <a:gd name="connsiteY28" fmla="*/ 351908 h 607545"/>
                  <a:gd name="connsiteX29" fmla="*/ 164479 w 530855"/>
                  <a:gd name="connsiteY29" fmla="*/ 423241 h 607545"/>
                  <a:gd name="connsiteX30" fmla="*/ 131293 w 530855"/>
                  <a:gd name="connsiteY30" fmla="*/ 482332 h 607545"/>
                  <a:gd name="connsiteX31" fmla="*/ 83819 w 530855"/>
                  <a:gd name="connsiteY31" fmla="*/ 565446 h 607545"/>
                  <a:gd name="connsiteX32" fmla="*/ 81607 w 530855"/>
                  <a:gd name="connsiteY32" fmla="*/ 600054 h 607545"/>
                  <a:gd name="connsiteX33" fmla="*/ 44734 w 530855"/>
                  <a:gd name="connsiteY33" fmla="*/ 599778 h 607545"/>
                  <a:gd name="connsiteX34" fmla="*/ 40586 w 530855"/>
                  <a:gd name="connsiteY34" fmla="*/ 568760 h 607545"/>
                  <a:gd name="connsiteX35" fmla="*/ 5833 w 530855"/>
                  <a:gd name="connsiteY35" fmla="*/ 549247 h 607545"/>
                  <a:gd name="connsiteX36" fmla="*/ 1500 w 530855"/>
                  <a:gd name="connsiteY36" fmla="*/ 533784 h 607545"/>
                  <a:gd name="connsiteX37" fmla="*/ 88336 w 530855"/>
                  <a:gd name="connsiteY37" fmla="*/ 380533 h 607545"/>
                  <a:gd name="connsiteX38" fmla="*/ 103823 w 530855"/>
                  <a:gd name="connsiteY38" fmla="*/ 376207 h 607545"/>
                  <a:gd name="connsiteX39" fmla="*/ 149729 w 530855"/>
                  <a:gd name="connsiteY39" fmla="*/ 401887 h 607545"/>
                  <a:gd name="connsiteX40" fmla="*/ 182270 w 530855"/>
                  <a:gd name="connsiteY40" fmla="*/ 343992 h 607545"/>
                  <a:gd name="connsiteX41" fmla="*/ 176923 w 530855"/>
                  <a:gd name="connsiteY41" fmla="*/ 316104 h 607545"/>
                  <a:gd name="connsiteX42" fmla="*/ 280536 w 530855"/>
                  <a:gd name="connsiteY42" fmla="*/ 164050 h 607545"/>
                  <a:gd name="connsiteX43" fmla="*/ 292520 w 530855"/>
                  <a:gd name="connsiteY43" fmla="*/ 153096 h 607545"/>
                  <a:gd name="connsiteX44" fmla="*/ 326996 w 530855"/>
                  <a:gd name="connsiteY44" fmla="*/ 139842 h 607545"/>
                  <a:gd name="connsiteX45" fmla="*/ 336798 w 530855"/>
                  <a:gd name="connsiteY45" fmla="*/ 0 h 607545"/>
                  <a:gd name="connsiteX46" fmla="*/ 405035 w 530855"/>
                  <a:gd name="connsiteY46" fmla="*/ 68131 h 607545"/>
                  <a:gd name="connsiteX47" fmla="*/ 336798 w 530855"/>
                  <a:gd name="connsiteY47" fmla="*/ 136262 h 607545"/>
                  <a:gd name="connsiteX48" fmla="*/ 268561 w 530855"/>
                  <a:gd name="connsiteY48" fmla="*/ 68131 h 607545"/>
                  <a:gd name="connsiteX49" fmla="*/ 336798 w 530855"/>
                  <a:gd name="connsiteY49" fmla="*/ 0 h 60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0855" h="607545">
                    <a:moveTo>
                      <a:pt x="62802" y="572810"/>
                    </a:moveTo>
                    <a:cubicBezTo>
                      <a:pt x="57547" y="572810"/>
                      <a:pt x="53307" y="577136"/>
                      <a:pt x="53307" y="582382"/>
                    </a:cubicBezTo>
                    <a:cubicBezTo>
                      <a:pt x="53307" y="587537"/>
                      <a:pt x="57547" y="591863"/>
                      <a:pt x="62802" y="591863"/>
                    </a:cubicBezTo>
                    <a:cubicBezTo>
                      <a:pt x="68056" y="591863"/>
                      <a:pt x="72296" y="587537"/>
                      <a:pt x="72296" y="582382"/>
                    </a:cubicBezTo>
                    <a:cubicBezTo>
                      <a:pt x="72296" y="577136"/>
                      <a:pt x="68056" y="572810"/>
                      <a:pt x="62802" y="572810"/>
                    </a:cubicBezTo>
                    <a:close/>
                    <a:moveTo>
                      <a:pt x="326996" y="139842"/>
                    </a:moveTo>
                    <a:cubicBezTo>
                      <a:pt x="334555" y="139014"/>
                      <a:pt x="341929" y="140579"/>
                      <a:pt x="341929" y="140579"/>
                    </a:cubicBezTo>
                    <a:cubicBezTo>
                      <a:pt x="352254" y="142143"/>
                      <a:pt x="363039" y="146469"/>
                      <a:pt x="372165" y="153004"/>
                    </a:cubicBezTo>
                    <a:cubicBezTo>
                      <a:pt x="387006" y="162117"/>
                      <a:pt x="446095" y="228019"/>
                      <a:pt x="507027" y="234278"/>
                    </a:cubicBezTo>
                    <a:cubicBezTo>
                      <a:pt x="521592" y="235751"/>
                      <a:pt x="532193" y="248729"/>
                      <a:pt x="530718" y="263271"/>
                    </a:cubicBezTo>
                    <a:cubicBezTo>
                      <a:pt x="529336" y="276893"/>
                      <a:pt x="517813" y="287018"/>
                      <a:pt x="504446" y="287018"/>
                    </a:cubicBezTo>
                    <a:cubicBezTo>
                      <a:pt x="503525" y="287018"/>
                      <a:pt x="502603" y="286926"/>
                      <a:pt x="501681" y="286834"/>
                    </a:cubicBezTo>
                    <a:cubicBezTo>
                      <a:pt x="451073" y="281680"/>
                      <a:pt x="421482" y="266401"/>
                      <a:pt x="398806" y="248360"/>
                    </a:cubicBezTo>
                    <a:lnTo>
                      <a:pt x="406641" y="338286"/>
                    </a:lnTo>
                    <a:cubicBezTo>
                      <a:pt x="407839" y="351540"/>
                      <a:pt x="403415" y="362861"/>
                      <a:pt x="396132" y="372065"/>
                    </a:cubicBezTo>
                    <a:cubicBezTo>
                      <a:pt x="414569" y="401795"/>
                      <a:pt x="447754" y="458401"/>
                      <a:pt x="492924" y="560292"/>
                    </a:cubicBezTo>
                    <a:cubicBezTo>
                      <a:pt x="500483" y="577320"/>
                      <a:pt x="492739" y="597109"/>
                      <a:pt x="475778" y="604656"/>
                    </a:cubicBezTo>
                    <a:cubicBezTo>
                      <a:pt x="471353" y="606589"/>
                      <a:pt x="466744" y="607510"/>
                      <a:pt x="462135" y="607510"/>
                    </a:cubicBezTo>
                    <a:cubicBezTo>
                      <a:pt x="449229" y="607510"/>
                      <a:pt x="436877" y="600054"/>
                      <a:pt x="431254" y="587537"/>
                    </a:cubicBezTo>
                    <a:cubicBezTo>
                      <a:pt x="392998" y="501109"/>
                      <a:pt x="362855" y="447080"/>
                      <a:pt x="345156" y="417718"/>
                    </a:cubicBezTo>
                    <a:cubicBezTo>
                      <a:pt x="323032" y="455824"/>
                      <a:pt x="272700" y="557255"/>
                      <a:pt x="253342" y="590666"/>
                    </a:cubicBezTo>
                    <a:cubicBezTo>
                      <a:pt x="247535" y="600699"/>
                      <a:pt x="237395" y="606681"/>
                      <a:pt x="226609" y="607418"/>
                    </a:cubicBezTo>
                    <a:cubicBezTo>
                      <a:pt x="220064" y="607970"/>
                      <a:pt x="213427" y="606497"/>
                      <a:pt x="207343" y="603000"/>
                    </a:cubicBezTo>
                    <a:cubicBezTo>
                      <a:pt x="191211" y="593795"/>
                      <a:pt x="185680" y="573178"/>
                      <a:pt x="194991" y="557071"/>
                    </a:cubicBezTo>
                    <a:cubicBezTo>
                      <a:pt x="215732" y="521174"/>
                      <a:pt x="273069" y="415601"/>
                      <a:pt x="294455" y="376944"/>
                    </a:cubicBezTo>
                    <a:cubicBezTo>
                      <a:pt x="287542" y="369580"/>
                      <a:pt x="282933" y="360192"/>
                      <a:pt x="281919" y="349055"/>
                    </a:cubicBezTo>
                    <a:lnTo>
                      <a:pt x="273622" y="254067"/>
                    </a:lnTo>
                    <a:cubicBezTo>
                      <a:pt x="256108" y="277630"/>
                      <a:pt x="237948" y="306071"/>
                      <a:pt x="226148" y="335617"/>
                    </a:cubicBezTo>
                    <a:cubicBezTo>
                      <a:pt x="222553" y="344637"/>
                      <a:pt x="214626" y="350527"/>
                      <a:pt x="205684" y="351908"/>
                    </a:cubicBezTo>
                    <a:lnTo>
                      <a:pt x="164479" y="423241"/>
                    </a:lnTo>
                    <a:lnTo>
                      <a:pt x="131293" y="482332"/>
                    </a:lnTo>
                    <a:lnTo>
                      <a:pt x="83819" y="565446"/>
                    </a:lnTo>
                    <a:cubicBezTo>
                      <a:pt x="91931" y="575755"/>
                      <a:pt x="91194" y="590666"/>
                      <a:pt x="81607" y="600054"/>
                    </a:cubicBezTo>
                    <a:cubicBezTo>
                      <a:pt x="71375" y="610179"/>
                      <a:pt x="54782" y="609995"/>
                      <a:pt x="44734" y="599778"/>
                    </a:cubicBezTo>
                    <a:cubicBezTo>
                      <a:pt x="36345" y="591310"/>
                      <a:pt x="35055" y="578608"/>
                      <a:pt x="40586" y="568760"/>
                    </a:cubicBezTo>
                    <a:lnTo>
                      <a:pt x="5833" y="549247"/>
                    </a:lnTo>
                    <a:cubicBezTo>
                      <a:pt x="302" y="546210"/>
                      <a:pt x="-1634" y="539214"/>
                      <a:pt x="1500" y="533784"/>
                    </a:cubicBezTo>
                    <a:lnTo>
                      <a:pt x="88336" y="380533"/>
                    </a:lnTo>
                    <a:cubicBezTo>
                      <a:pt x="91378" y="375011"/>
                      <a:pt x="98384" y="373078"/>
                      <a:pt x="103823" y="376207"/>
                    </a:cubicBezTo>
                    <a:lnTo>
                      <a:pt x="149729" y="401887"/>
                    </a:lnTo>
                    <a:lnTo>
                      <a:pt x="182270" y="343992"/>
                    </a:lnTo>
                    <a:cubicBezTo>
                      <a:pt x="175448" y="336721"/>
                      <a:pt x="172959" y="325952"/>
                      <a:pt x="176923" y="316104"/>
                    </a:cubicBezTo>
                    <a:cubicBezTo>
                      <a:pt x="204670" y="246427"/>
                      <a:pt x="260348" y="184943"/>
                      <a:pt x="280536" y="164050"/>
                    </a:cubicBezTo>
                    <a:cubicBezTo>
                      <a:pt x="283117" y="160920"/>
                      <a:pt x="291321" y="153741"/>
                      <a:pt x="292520" y="153096"/>
                    </a:cubicBezTo>
                    <a:cubicBezTo>
                      <a:pt x="308651" y="141039"/>
                      <a:pt x="319713" y="140671"/>
                      <a:pt x="326996" y="139842"/>
                    </a:cubicBezTo>
                    <a:close/>
                    <a:moveTo>
                      <a:pt x="336798" y="0"/>
                    </a:moveTo>
                    <a:cubicBezTo>
                      <a:pt x="374484" y="0"/>
                      <a:pt x="405035" y="30503"/>
                      <a:pt x="405035" y="68131"/>
                    </a:cubicBezTo>
                    <a:cubicBezTo>
                      <a:pt x="405035" y="105759"/>
                      <a:pt x="374484" y="136262"/>
                      <a:pt x="336798" y="136262"/>
                    </a:cubicBezTo>
                    <a:cubicBezTo>
                      <a:pt x="299112" y="136262"/>
                      <a:pt x="268561" y="105759"/>
                      <a:pt x="268561" y="68131"/>
                    </a:cubicBezTo>
                    <a:cubicBezTo>
                      <a:pt x="268561" y="30503"/>
                      <a:pt x="299112" y="0"/>
                      <a:pt x="336798" y="0"/>
                    </a:cubicBez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grpSp>
          <p:nvGrpSpPr>
            <p:cNvPr id="398" name="i$lîḋe">
              <a:extLst>
                <a:ext uri="{FF2B5EF4-FFF2-40B4-BE49-F238E27FC236}">
                  <a16:creationId xmlns:a16="http://schemas.microsoft.com/office/drawing/2014/main" id="{0397384F-3F2C-4052-A942-992B74C3AC42}"/>
                </a:ext>
              </a:extLst>
            </p:cNvPr>
            <p:cNvGrpSpPr/>
            <p:nvPr/>
          </p:nvGrpSpPr>
          <p:grpSpPr>
            <a:xfrm>
              <a:off x="3326280" y="4939305"/>
              <a:ext cx="1272988" cy="1163418"/>
              <a:chOff x="3326280" y="4939305"/>
              <a:chExt cx="1272988" cy="1163418"/>
            </a:xfrm>
          </p:grpSpPr>
          <p:sp>
            <p:nvSpPr>
              <p:cNvPr id="422" name="îṧḷiḓé">
                <a:extLst>
                  <a:ext uri="{FF2B5EF4-FFF2-40B4-BE49-F238E27FC236}">
                    <a16:creationId xmlns:a16="http://schemas.microsoft.com/office/drawing/2014/main" id="{33C4FD37-4C72-4B97-ADDD-0804D044E47E}"/>
                  </a:ext>
                </a:extLst>
              </p:cNvPr>
              <p:cNvSpPr/>
              <p:nvPr/>
            </p:nvSpPr>
            <p:spPr>
              <a:xfrm>
                <a:off x="3690182" y="4939305"/>
                <a:ext cx="545184" cy="546847"/>
              </a:xfrm>
              <a:custGeom>
                <a:avLst/>
                <a:gdLst>
                  <a:gd name="T0" fmla="*/ 221 w 420"/>
                  <a:gd name="T1" fmla="*/ 70 h 422"/>
                  <a:gd name="T2" fmla="*/ 420 w 420"/>
                  <a:gd name="T3" fmla="*/ 394 h 422"/>
                  <a:gd name="T4" fmla="*/ 221 w 420"/>
                  <a:gd name="T5" fmla="*/ 53 h 422"/>
                  <a:gd name="T6" fmla="*/ 161 w 420"/>
                  <a:gd name="T7" fmla="*/ 25 h 422"/>
                  <a:gd name="T8" fmla="*/ 161 w 420"/>
                  <a:gd name="T9" fmla="*/ 76 h 422"/>
                  <a:gd name="T10" fmla="*/ 136 w 420"/>
                  <a:gd name="T11" fmla="*/ 203 h 422"/>
                  <a:gd name="T12" fmla="*/ 110 w 420"/>
                  <a:gd name="T13" fmla="*/ 22 h 422"/>
                  <a:gd name="T14" fmla="*/ 77 w 420"/>
                  <a:gd name="T15" fmla="*/ 203 h 422"/>
                  <a:gd name="T16" fmla="*/ 72 w 420"/>
                  <a:gd name="T17" fmla="*/ 14 h 422"/>
                  <a:gd name="T18" fmla="*/ 64 w 420"/>
                  <a:gd name="T19" fmla="*/ 0 h 422"/>
                  <a:gd name="T20" fmla="*/ 41 w 420"/>
                  <a:gd name="T21" fmla="*/ 14 h 422"/>
                  <a:gd name="T22" fmla="*/ 33 w 420"/>
                  <a:gd name="T23" fmla="*/ 14 h 422"/>
                  <a:gd name="T24" fmla="*/ 7 w 420"/>
                  <a:gd name="T25" fmla="*/ 14 h 422"/>
                  <a:gd name="T26" fmla="*/ 21 w 420"/>
                  <a:gd name="T27" fmla="*/ 126 h 422"/>
                  <a:gd name="T28" fmla="*/ 32 w 420"/>
                  <a:gd name="T29" fmla="*/ 29 h 422"/>
                  <a:gd name="T30" fmla="*/ 0 w 420"/>
                  <a:gd name="T31" fmla="*/ 203 h 422"/>
                  <a:gd name="T32" fmla="*/ 19 w 420"/>
                  <a:gd name="T33" fmla="*/ 401 h 422"/>
                  <a:gd name="T34" fmla="*/ 245 w 420"/>
                  <a:gd name="T35" fmla="*/ 415 h 422"/>
                  <a:gd name="T36" fmla="*/ 260 w 420"/>
                  <a:gd name="T37" fmla="*/ 401 h 422"/>
                  <a:gd name="T38" fmla="*/ 220 w 420"/>
                  <a:gd name="T39" fmla="*/ 203 h 422"/>
                  <a:gd name="T40" fmla="*/ 221 w 420"/>
                  <a:gd name="T41" fmla="*/ 77 h 422"/>
                  <a:gd name="T42" fmla="*/ 304 w 420"/>
                  <a:gd name="T43" fmla="*/ 67 h 422"/>
                  <a:gd name="T44" fmla="*/ 278 w 420"/>
                  <a:gd name="T45" fmla="*/ 87 h 422"/>
                  <a:gd name="T46" fmla="*/ 311 w 420"/>
                  <a:gd name="T47" fmla="*/ 91 h 422"/>
                  <a:gd name="T48" fmla="*/ 296 w 420"/>
                  <a:gd name="T49" fmla="*/ 108 h 422"/>
                  <a:gd name="T50" fmla="*/ 320 w 420"/>
                  <a:gd name="T51" fmla="*/ 120 h 422"/>
                  <a:gd name="T52" fmla="*/ 294 w 420"/>
                  <a:gd name="T53" fmla="*/ 140 h 422"/>
                  <a:gd name="T54" fmla="*/ 327 w 420"/>
                  <a:gd name="T55" fmla="*/ 144 h 422"/>
                  <a:gd name="T56" fmla="*/ 312 w 420"/>
                  <a:gd name="T57" fmla="*/ 161 h 422"/>
                  <a:gd name="T58" fmla="*/ 335 w 420"/>
                  <a:gd name="T59" fmla="*/ 173 h 422"/>
                  <a:gd name="T60" fmla="*/ 307 w 420"/>
                  <a:gd name="T61" fmla="*/ 194 h 422"/>
                  <a:gd name="T62" fmla="*/ 343 w 420"/>
                  <a:gd name="T63" fmla="*/ 197 h 422"/>
                  <a:gd name="T64" fmla="*/ 325 w 420"/>
                  <a:gd name="T65" fmla="*/ 215 h 422"/>
                  <a:gd name="T66" fmla="*/ 352 w 420"/>
                  <a:gd name="T67" fmla="*/ 226 h 422"/>
                  <a:gd name="T68" fmla="*/ 323 w 420"/>
                  <a:gd name="T69" fmla="*/ 247 h 422"/>
                  <a:gd name="T70" fmla="*/ 359 w 420"/>
                  <a:gd name="T71" fmla="*/ 250 h 422"/>
                  <a:gd name="T72" fmla="*/ 341 w 420"/>
                  <a:gd name="T73" fmla="*/ 268 h 422"/>
                  <a:gd name="T74" fmla="*/ 367 w 420"/>
                  <a:gd name="T75" fmla="*/ 278 h 422"/>
                  <a:gd name="T76" fmla="*/ 339 w 420"/>
                  <a:gd name="T77" fmla="*/ 299 h 422"/>
                  <a:gd name="T78" fmla="*/ 374 w 420"/>
                  <a:gd name="T79" fmla="*/ 302 h 422"/>
                  <a:gd name="T80" fmla="*/ 356 w 420"/>
                  <a:gd name="T81" fmla="*/ 320 h 422"/>
                  <a:gd name="T82" fmla="*/ 383 w 420"/>
                  <a:gd name="T83" fmla="*/ 331 h 422"/>
                  <a:gd name="T84" fmla="*/ 355 w 420"/>
                  <a:gd name="T85" fmla="*/ 352 h 422"/>
                  <a:gd name="T86" fmla="*/ 390 w 420"/>
                  <a:gd name="T87" fmla="*/ 355 h 422"/>
                  <a:gd name="T88" fmla="*/ 372 w 420"/>
                  <a:gd name="T89" fmla="*/ 374 h 422"/>
                  <a:gd name="T90" fmla="*/ 399 w 420"/>
                  <a:gd name="T91" fmla="*/ 383 h 422"/>
                  <a:gd name="T92" fmla="*/ 237 w 420"/>
                  <a:gd name="T93" fmla="*/ 65 h 422"/>
                  <a:gd name="T94" fmla="*/ 51 w 420"/>
                  <a:gd name="T95" fmla="*/ 377 h 422"/>
                  <a:gd name="T96" fmla="*/ 24 w 420"/>
                  <a:gd name="T97" fmla="*/ 224 h 422"/>
                  <a:gd name="T98" fmla="*/ 51 w 420"/>
                  <a:gd name="T99" fmla="*/ 377 h 422"/>
                  <a:gd name="T100" fmla="*/ 65 w 420"/>
                  <a:gd name="T101" fmla="*/ 203 h 422"/>
                  <a:gd name="T102" fmla="*/ 39 w 420"/>
                  <a:gd name="T103" fmla="*/ 20 h 422"/>
                  <a:gd name="T104" fmla="*/ 65 w 420"/>
                  <a:gd name="T105" fmla="*/ 203 h 422"/>
                  <a:gd name="T106" fmla="*/ 116 w 420"/>
                  <a:gd name="T107" fmla="*/ 83 h 422"/>
                  <a:gd name="T108" fmla="*/ 98 w 420"/>
                  <a:gd name="T109" fmla="*/ 83 h 422"/>
                  <a:gd name="T110" fmla="*/ 82 w 420"/>
                  <a:gd name="T111" fmla="*/ 93 h 422"/>
                  <a:gd name="T112" fmla="*/ 116 w 420"/>
                  <a:gd name="T113" fmla="*/ 54 h 422"/>
                  <a:gd name="T114" fmla="*/ 131 w 420"/>
                  <a:gd name="T115" fmla="*/ 100 h 422"/>
                  <a:gd name="T116" fmla="*/ 172 w 420"/>
                  <a:gd name="T117" fmla="*/ 55 h 422"/>
                  <a:gd name="T118" fmla="*/ 210 w 420"/>
                  <a:gd name="T119" fmla="*/ 37 h 422"/>
                  <a:gd name="T120" fmla="*/ 56 w 420"/>
                  <a:gd name="T121" fmla="*/ 102 h 422"/>
                  <a:gd name="T122" fmla="*/ 44 w 420"/>
                  <a:gd name="T123" fmla="*/ 35 h 422"/>
                  <a:gd name="T124" fmla="*/ 56 w 420"/>
                  <a:gd name="T125" fmla="*/ 10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422">
                    <a:moveTo>
                      <a:pt x="221" y="77"/>
                    </a:moveTo>
                    <a:lnTo>
                      <a:pt x="221" y="70"/>
                    </a:lnTo>
                    <a:lnTo>
                      <a:pt x="327" y="422"/>
                    </a:lnTo>
                    <a:lnTo>
                      <a:pt x="420" y="394"/>
                    </a:lnTo>
                    <a:lnTo>
                      <a:pt x="309" y="26"/>
                    </a:lnTo>
                    <a:lnTo>
                      <a:pt x="221" y="53"/>
                    </a:lnTo>
                    <a:lnTo>
                      <a:pt x="221" y="25"/>
                    </a:lnTo>
                    <a:lnTo>
                      <a:pt x="161" y="25"/>
                    </a:lnTo>
                    <a:lnTo>
                      <a:pt x="161" y="76"/>
                    </a:lnTo>
                    <a:lnTo>
                      <a:pt x="161" y="76"/>
                    </a:lnTo>
                    <a:lnTo>
                      <a:pt x="160" y="203"/>
                    </a:lnTo>
                    <a:lnTo>
                      <a:pt x="136" y="203"/>
                    </a:lnTo>
                    <a:lnTo>
                      <a:pt x="137" y="93"/>
                    </a:lnTo>
                    <a:lnTo>
                      <a:pt x="110" y="22"/>
                    </a:lnTo>
                    <a:lnTo>
                      <a:pt x="77" y="91"/>
                    </a:lnTo>
                    <a:lnTo>
                      <a:pt x="77" y="203"/>
                    </a:lnTo>
                    <a:lnTo>
                      <a:pt x="72" y="203"/>
                    </a:lnTo>
                    <a:lnTo>
                      <a:pt x="72" y="14"/>
                    </a:lnTo>
                    <a:lnTo>
                      <a:pt x="64" y="14"/>
                    </a:lnTo>
                    <a:lnTo>
                      <a:pt x="64" y="0"/>
                    </a:lnTo>
                    <a:lnTo>
                      <a:pt x="41" y="0"/>
                    </a:lnTo>
                    <a:lnTo>
                      <a:pt x="41" y="14"/>
                    </a:lnTo>
                    <a:lnTo>
                      <a:pt x="33" y="14"/>
                    </a:lnTo>
                    <a:lnTo>
                      <a:pt x="33" y="14"/>
                    </a:lnTo>
                    <a:lnTo>
                      <a:pt x="16" y="14"/>
                    </a:lnTo>
                    <a:lnTo>
                      <a:pt x="7" y="14"/>
                    </a:lnTo>
                    <a:lnTo>
                      <a:pt x="14" y="126"/>
                    </a:lnTo>
                    <a:lnTo>
                      <a:pt x="21" y="126"/>
                    </a:lnTo>
                    <a:lnTo>
                      <a:pt x="19" y="29"/>
                    </a:lnTo>
                    <a:lnTo>
                      <a:pt x="32" y="29"/>
                    </a:lnTo>
                    <a:lnTo>
                      <a:pt x="31" y="203"/>
                    </a:lnTo>
                    <a:lnTo>
                      <a:pt x="0" y="203"/>
                    </a:lnTo>
                    <a:lnTo>
                      <a:pt x="0" y="401"/>
                    </a:lnTo>
                    <a:lnTo>
                      <a:pt x="19" y="401"/>
                    </a:lnTo>
                    <a:lnTo>
                      <a:pt x="19" y="415"/>
                    </a:lnTo>
                    <a:lnTo>
                      <a:pt x="245" y="415"/>
                    </a:lnTo>
                    <a:lnTo>
                      <a:pt x="245" y="401"/>
                    </a:lnTo>
                    <a:lnTo>
                      <a:pt x="260" y="401"/>
                    </a:lnTo>
                    <a:lnTo>
                      <a:pt x="260" y="203"/>
                    </a:lnTo>
                    <a:lnTo>
                      <a:pt x="220" y="203"/>
                    </a:lnTo>
                    <a:lnTo>
                      <a:pt x="221" y="77"/>
                    </a:lnTo>
                    <a:lnTo>
                      <a:pt x="221" y="77"/>
                    </a:lnTo>
                    <a:close/>
                    <a:moveTo>
                      <a:pt x="298" y="47"/>
                    </a:moveTo>
                    <a:lnTo>
                      <a:pt x="304" y="67"/>
                    </a:lnTo>
                    <a:lnTo>
                      <a:pt x="275" y="75"/>
                    </a:lnTo>
                    <a:lnTo>
                      <a:pt x="278" y="87"/>
                    </a:lnTo>
                    <a:lnTo>
                      <a:pt x="307" y="78"/>
                    </a:lnTo>
                    <a:lnTo>
                      <a:pt x="311" y="91"/>
                    </a:lnTo>
                    <a:lnTo>
                      <a:pt x="292" y="97"/>
                    </a:lnTo>
                    <a:lnTo>
                      <a:pt x="296" y="108"/>
                    </a:lnTo>
                    <a:lnTo>
                      <a:pt x="314" y="103"/>
                    </a:lnTo>
                    <a:lnTo>
                      <a:pt x="320" y="120"/>
                    </a:lnTo>
                    <a:lnTo>
                      <a:pt x="291" y="129"/>
                    </a:lnTo>
                    <a:lnTo>
                      <a:pt x="294" y="140"/>
                    </a:lnTo>
                    <a:lnTo>
                      <a:pt x="323" y="132"/>
                    </a:lnTo>
                    <a:lnTo>
                      <a:pt x="327" y="144"/>
                    </a:lnTo>
                    <a:lnTo>
                      <a:pt x="308" y="150"/>
                    </a:lnTo>
                    <a:lnTo>
                      <a:pt x="312" y="161"/>
                    </a:lnTo>
                    <a:lnTo>
                      <a:pt x="330" y="156"/>
                    </a:lnTo>
                    <a:lnTo>
                      <a:pt x="335" y="173"/>
                    </a:lnTo>
                    <a:lnTo>
                      <a:pt x="304" y="182"/>
                    </a:lnTo>
                    <a:lnTo>
                      <a:pt x="307" y="194"/>
                    </a:lnTo>
                    <a:lnTo>
                      <a:pt x="339" y="184"/>
                    </a:lnTo>
                    <a:lnTo>
                      <a:pt x="343" y="197"/>
                    </a:lnTo>
                    <a:lnTo>
                      <a:pt x="321" y="204"/>
                    </a:lnTo>
                    <a:lnTo>
                      <a:pt x="325" y="215"/>
                    </a:lnTo>
                    <a:lnTo>
                      <a:pt x="346" y="209"/>
                    </a:lnTo>
                    <a:lnTo>
                      <a:pt x="352" y="226"/>
                    </a:lnTo>
                    <a:lnTo>
                      <a:pt x="320" y="236"/>
                    </a:lnTo>
                    <a:lnTo>
                      <a:pt x="323" y="247"/>
                    </a:lnTo>
                    <a:lnTo>
                      <a:pt x="355" y="238"/>
                    </a:lnTo>
                    <a:lnTo>
                      <a:pt x="359" y="250"/>
                    </a:lnTo>
                    <a:lnTo>
                      <a:pt x="337" y="257"/>
                    </a:lnTo>
                    <a:lnTo>
                      <a:pt x="341" y="268"/>
                    </a:lnTo>
                    <a:lnTo>
                      <a:pt x="362" y="262"/>
                    </a:lnTo>
                    <a:lnTo>
                      <a:pt x="367" y="278"/>
                    </a:lnTo>
                    <a:lnTo>
                      <a:pt x="335" y="288"/>
                    </a:lnTo>
                    <a:lnTo>
                      <a:pt x="339" y="299"/>
                    </a:lnTo>
                    <a:lnTo>
                      <a:pt x="371" y="290"/>
                    </a:lnTo>
                    <a:lnTo>
                      <a:pt x="374" y="302"/>
                    </a:lnTo>
                    <a:lnTo>
                      <a:pt x="353" y="309"/>
                    </a:lnTo>
                    <a:lnTo>
                      <a:pt x="356" y="320"/>
                    </a:lnTo>
                    <a:lnTo>
                      <a:pt x="378" y="314"/>
                    </a:lnTo>
                    <a:lnTo>
                      <a:pt x="383" y="331"/>
                    </a:lnTo>
                    <a:lnTo>
                      <a:pt x="351" y="341"/>
                    </a:lnTo>
                    <a:lnTo>
                      <a:pt x="355" y="352"/>
                    </a:lnTo>
                    <a:lnTo>
                      <a:pt x="387" y="343"/>
                    </a:lnTo>
                    <a:lnTo>
                      <a:pt x="390" y="355"/>
                    </a:lnTo>
                    <a:lnTo>
                      <a:pt x="369" y="362"/>
                    </a:lnTo>
                    <a:lnTo>
                      <a:pt x="372" y="374"/>
                    </a:lnTo>
                    <a:lnTo>
                      <a:pt x="394" y="367"/>
                    </a:lnTo>
                    <a:lnTo>
                      <a:pt x="399" y="383"/>
                    </a:lnTo>
                    <a:lnTo>
                      <a:pt x="338" y="401"/>
                    </a:lnTo>
                    <a:lnTo>
                      <a:pt x="237" y="65"/>
                    </a:lnTo>
                    <a:lnTo>
                      <a:pt x="298" y="47"/>
                    </a:lnTo>
                    <a:close/>
                    <a:moveTo>
                      <a:pt x="51" y="377"/>
                    </a:moveTo>
                    <a:lnTo>
                      <a:pt x="24" y="377"/>
                    </a:lnTo>
                    <a:lnTo>
                      <a:pt x="24" y="224"/>
                    </a:lnTo>
                    <a:lnTo>
                      <a:pt x="51" y="224"/>
                    </a:lnTo>
                    <a:lnTo>
                      <a:pt x="51" y="377"/>
                    </a:lnTo>
                    <a:lnTo>
                      <a:pt x="51" y="377"/>
                    </a:lnTo>
                    <a:close/>
                    <a:moveTo>
                      <a:pt x="65" y="203"/>
                    </a:moveTo>
                    <a:lnTo>
                      <a:pt x="38" y="203"/>
                    </a:lnTo>
                    <a:lnTo>
                      <a:pt x="39" y="20"/>
                    </a:lnTo>
                    <a:lnTo>
                      <a:pt x="66" y="21"/>
                    </a:lnTo>
                    <a:lnTo>
                      <a:pt x="65" y="203"/>
                    </a:lnTo>
                    <a:close/>
                    <a:moveTo>
                      <a:pt x="131" y="100"/>
                    </a:moveTo>
                    <a:lnTo>
                      <a:pt x="116" y="83"/>
                    </a:lnTo>
                    <a:lnTo>
                      <a:pt x="107" y="97"/>
                    </a:lnTo>
                    <a:lnTo>
                      <a:pt x="98" y="83"/>
                    </a:lnTo>
                    <a:lnTo>
                      <a:pt x="82" y="98"/>
                    </a:lnTo>
                    <a:lnTo>
                      <a:pt x="82" y="93"/>
                    </a:lnTo>
                    <a:lnTo>
                      <a:pt x="101" y="54"/>
                    </a:lnTo>
                    <a:lnTo>
                      <a:pt x="116" y="54"/>
                    </a:lnTo>
                    <a:lnTo>
                      <a:pt x="131" y="93"/>
                    </a:lnTo>
                    <a:lnTo>
                      <a:pt x="131" y="100"/>
                    </a:lnTo>
                    <a:close/>
                    <a:moveTo>
                      <a:pt x="210" y="56"/>
                    </a:moveTo>
                    <a:lnTo>
                      <a:pt x="172" y="55"/>
                    </a:lnTo>
                    <a:lnTo>
                      <a:pt x="172" y="37"/>
                    </a:lnTo>
                    <a:lnTo>
                      <a:pt x="210" y="37"/>
                    </a:lnTo>
                    <a:lnTo>
                      <a:pt x="210" y="56"/>
                    </a:lnTo>
                    <a:close/>
                    <a:moveTo>
                      <a:pt x="56" y="102"/>
                    </a:moveTo>
                    <a:lnTo>
                      <a:pt x="43" y="102"/>
                    </a:lnTo>
                    <a:lnTo>
                      <a:pt x="44" y="35"/>
                    </a:lnTo>
                    <a:lnTo>
                      <a:pt x="57" y="35"/>
                    </a:lnTo>
                    <a:lnTo>
                      <a:pt x="56" y="102"/>
                    </a:ln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sp>
            <p:nvSpPr>
              <p:cNvPr id="423" name="ïś1îḓe">
                <a:extLst>
                  <a:ext uri="{FF2B5EF4-FFF2-40B4-BE49-F238E27FC236}">
                    <a16:creationId xmlns:a16="http://schemas.microsoft.com/office/drawing/2014/main" id="{64DC2847-DA63-4AF3-B015-B0D0DC7F9B4A}"/>
                  </a:ext>
                </a:extLst>
              </p:cNvPr>
              <p:cNvSpPr txBox="1"/>
              <p:nvPr/>
            </p:nvSpPr>
            <p:spPr>
              <a:xfrm>
                <a:off x="3326280" y="5593440"/>
                <a:ext cx="1272988" cy="509283"/>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办公用品报销</a:t>
                </a:r>
                <a:endParaRPr lang="en-US" altLang="zh-CN" sz="1000" dirty="0">
                  <a:latin typeface="微软雅黑" panose="020B0503020204020204" pitchFamily="34" charset="-122"/>
                  <a:ea typeface="微软雅黑" panose="020B0503020204020204" pitchFamily="34" charset="-122"/>
                </a:endParaRPr>
              </a:p>
            </p:txBody>
          </p:sp>
        </p:grpSp>
        <p:grpSp>
          <p:nvGrpSpPr>
            <p:cNvPr id="399" name="iṥlïḓè">
              <a:extLst>
                <a:ext uri="{FF2B5EF4-FFF2-40B4-BE49-F238E27FC236}">
                  <a16:creationId xmlns:a16="http://schemas.microsoft.com/office/drawing/2014/main" id="{6E37E46A-3BFD-4A96-A4AC-88AEE008AD3E}"/>
                </a:ext>
              </a:extLst>
            </p:cNvPr>
            <p:cNvGrpSpPr/>
            <p:nvPr/>
          </p:nvGrpSpPr>
          <p:grpSpPr>
            <a:xfrm>
              <a:off x="5453158" y="5003470"/>
              <a:ext cx="1481041" cy="1099253"/>
              <a:chOff x="5453158" y="5003470"/>
              <a:chExt cx="1481041" cy="1099253"/>
            </a:xfrm>
          </p:grpSpPr>
          <p:sp>
            <p:nvSpPr>
              <p:cNvPr id="420" name="îşḻîďè">
                <a:extLst>
                  <a:ext uri="{FF2B5EF4-FFF2-40B4-BE49-F238E27FC236}">
                    <a16:creationId xmlns:a16="http://schemas.microsoft.com/office/drawing/2014/main" id="{64DC2847-DA63-4AF3-B015-B0D0DC7F9B4A}"/>
                  </a:ext>
                </a:extLst>
              </p:cNvPr>
              <p:cNvSpPr txBox="1"/>
              <p:nvPr/>
            </p:nvSpPr>
            <p:spPr>
              <a:xfrm>
                <a:off x="5453158" y="5593441"/>
                <a:ext cx="1481041" cy="509282"/>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加班打车费报销</a:t>
                </a:r>
                <a:endParaRPr lang="en-US" altLang="zh-CN" sz="1000" dirty="0">
                  <a:latin typeface="微软雅黑" panose="020B0503020204020204" pitchFamily="34" charset="-122"/>
                  <a:ea typeface="微软雅黑" panose="020B0503020204020204" pitchFamily="34" charset="-122"/>
                </a:endParaRPr>
              </a:p>
            </p:txBody>
          </p:sp>
          <p:sp>
            <p:nvSpPr>
              <p:cNvPr id="421" name="ïsḷïḍê">
                <a:extLst>
                  <a:ext uri="{FF2B5EF4-FFF2-40B4-BE49-F238E27FC236}">
                    <a16:creationId xmlns:a16="http://schemas.microsoft.com/office/drawing/2014/main" id="{E999C120-CACD-40E7-882E-1AD791FB9E6B}"/>
                  </a:ext>
                </a:extLst>
              </p:cNvPr>
              <p:cNvSpPr/>
              <p:nvPr/>
            </p:nvSpPr>
            <p:spPr>
              <a:xfrm>
                <a:off x="5816229" y="5003470"/>
                <a:ext cx="546847" cy="418515"/>
              </a:xfrm>
              <a:custGeom>
                <a:avLst/>
                <a:gdLst>
                  <a:gd name="connsiteX0" fmla="*/ 469701 w 600059"/>
                  <a:gd name="connsiteY0" fmla="*/ 393627 h 459240"/>
                  <a:gd name="connsiteX1" fmla="*/ 469701 w 600059"/>
                  <a:gd name="connsiteY1" fmla="*/ 437447 h 459240"/>
                  <a:gd name="connsiteX2" fmla="*/ 513585 w 600059"/>
                  <a:gd name="connsiteY2" fmla="*/ 437447 h 459240"/>
                  <a:gd name="connsiteX3" fmla="*/ 513585 w 600059"/>
                  <a:gd name="connsiteY3" fmla="*/ 393627 h 459240"/>
                  <a:gd name="connsiteX4" fmla="*/ 86474 w 600059"/>
                  <a:gd name="connsiteY4" fmla="*/ 393627 h 459240"/>
                  <a:gd name="connsiteX5" fmla="*/ 86474 w 600059"/>
                  <a:gd name="connsiteY5" fmla="*/ 437447 h 459240"/>
                  <a:gd name="connsiteX6" fmla="*/ 130358 w 600059"/>
                  <a:gd name="connsiteY6" fmla="*/ 437447 h 459240"/>
                  <a:gd name="connsiteX7" fmla="*/ 130358 w 600059"/>
                  <a:gd name="connsiteY7" fmla="*/ 393627 h 459240"/>
                  <a:gd name="connsiteX8" fmla="*/ 228864 w 600059"/>
                  <a:gd name="connsiteY8" fmla="*/ 317051 h 459240"/>
                  <a:gd name="connsiteX9" fmla="*/ 371124 w 600059"/>
                  <a:gd name="connsiteY9" fmla="*/ 317051 h 459240"/>
                  <a:gd name="connsiteX10" fmla="*/ 371124 w 600059"/>
                  <a:gd name="connsiteY10" fmla="*/ 339067 h 459240"/>
                  <a:gd name="connsiteX11" fmla="*/ 228864 w 600059"/>
                  <a:gd name="connsiteY11" fmla="*/ 339067 h 459240"/>
                  <a:gd name="connsiteX12" fmla="*/ 228864 w 600059"/>
                  <a:gd name="connsiteY12" fmla="*/ 284238 h 459240"/>
                  <a:gd name="connsiteX13" fmla="*/ 371124 w 600059"/>
                  <a:gd name="connsiteY13" fmla="*/ 284238 h 459240"/>
                  <a:gd name="connsiteX14" fmla="*/ 371124 w 600059"/>
                  <a:gd name="connsiteY14" fmla="*/ 306254 h 459240"/>
                  <a:gd name="connsiteX15" fmla="*/ 228864 w 600059"/>
                  <a:gd name="connsiteY15" fmla="*/ 306254 h 459240"/>
                  <a:gd name="connsiteX16" fmla="*/ 497119 w 600059"/>
                  <a:gd name="connsiteY16" fmla="*/ 262425 h 459240"/>
                  <a:gd name="connsiteX17" fmla="*/ 469657 w 600059"/>
                  <a:gd name="connsiteY17" fmla="*/ 289848 h 459240"/>
                  <a:gd name="connsiteX18" fmla="*/ 497119 w 600059"/>
                  <a:gd name="connsiteY18" fmla="*/ 317035 h 459240"/>
                  <a:gd name="connsiteX19" fmla="*/ 524581 w 600059"/>
                  <a:gd name="connsiteY19" fmla="*/ 289848 h 459240"/>
                  <a:gd name="connsiteX20" fmla="*/ 497119 w 600059"/>
                  <a:gd name="connsiteY20" fmla="*/ 262425 h 459240"/>
                  <a:gd name="connsiteX21" fmla="*/ 102870 w 600059"/>
                  <a:gd name="connsiteY21" fmla="*/ 262425 h 459240"/>
                  <a:gd name="connsiteX22" fmla="*/ 75408 w 600059"/>
                  <a:gd name="connsiteY22" fmla="*/ 289848 h 459240"/>
                  <a:gd name="connsiteX23" fmla="*/ 102870 w 600059"/>
                  <a:gd name="connsiteY23" fmla="*/ 317035 h 459240"/>
                  <a:gd name="connsiteX24" fmla="*/ 130332 w 600059"/>
                  <a:gd name="connsiteY24" fmla="*/ 289848 h 459240"/>
                  <a:gd name="connsiteX25" fmla="*/ 102870 w 600059"/>
                  <a:gd name="connsiteY25" fmla="*/ 262425 h 459240"/>
                  <a:gd name="connsiteX26" fmla="*/ 497119 w 600059"/>
                  <a:gd name="connsiteY26" fmla="*/ 240628 h 459240"/>
                  <a:gd name="connsiteX27" fmla="*/ 546409 w 600059"/>
                  <a:gd name="connsiteY27" fmla="*/ 289848 h 459240"/>
                  <a:gd name="connsiteX28" fmla="*/ 497119 w 600059"/>
                  <a:gd name="connsiteY28" fmla="*/ 339067 h 459240"/>
                  <a:gd name="connsiteX29" fmla="*/ 447829 w 600059"/>
                  <a:gd name="connsiteY29" fmla="*/ 289848 h 459240"/>
                  <a:gd name="connsiteX30" fmla="*/ 497119 w 600059"/>
                  <a:gd name="connsiteY30" fmla="*/ 240628 h 459240"/>
                  <a:gd name="connsiteX31" fmla="*/ 102870 w 600059"/>
                  <a:gd name="connsiteY31" fmla="*/ 240628 h 459240"/>
                  <a:gd name="connsiteX32" fmla="*/ 152160 w 600059"/>
                  <a:gd name="connsiteY32" fmla="*/ 289848 h 459240"/>
                  <a:gd name="connsiteX33" fmla="*/ 102870 w 600059"/>
                  <a:gd name="connsiteY33" fmla="*/ 339067 h 459240"/>
                  <a:gd name="connsiteX34" fmla="*/ 53580 w 600059"/>
                  <a:gd name="connsiteY34" fmla="*/ 289848 h 459240"/>
                  <a:gd name="connsiteX35" fmla="*/ 102870 w 600059"/>
                  <a:gd name="connsiteY35" fmla="*/ 240628 h 459240"/>
                  <a:gd name="connsiteX36" fmla="*/ 64179 w 600059"/>
                  <a:gd name="connsiteY36" fmla="*/ 207801 h 459240"/>
                  <a:gd name="connsiteX37" fmla="*/ 28509 w 600059"/>
                  <a:gd name="connsiteY37" fmla="*/ 241076 h 459240"/>
                  <a:gd name="connsiteX38" fmla="*/ 22172 w 600059"/>
                  <a:gd name="connsiteY38" fmla="*/ 339730 h 459240"/>
                  <a:gd name="connsiteX39" fmla="*/ 29917 w 600059"/>
                  <a:gd name="connsiteY39" fmla="*/ 362460 h 459240"/>
                  <a:gd name="connsiteX40" fmla="*/ 52211 w 600059"/>
                  <a:gd name="connsiteY40" fmla="*/ 371834 h 459240"/>
                  <a:gd name="connsiteX41" fmla="*/ 75444 w 600059"/>
                  <a:gd name="connsiteY41" fmla="*/ 371834 h 459240"/>
                  <a:gd name="connsiteX42" fmla="*/ 141153 w 600059"/>
                  <a:gd name="connsiteY42" fmla="*/ 371834 h 459240"/>
                  <a:gd name="connsiteX43" fmla="*/ 458906 w 600059"/>
                  <a:gd name="connsiteY43" fmla="*/ 371834 h 459240"/>
                  <a:gd name="connsiteX44" fmla="*/ 524615 w 600059"/>
                  <a:gd name="connsiteY44" fmla="*/ 371834 h 459240"/>
                  <a:gd name="connsiteX45" fmla="*/ 547848 w 600059"/>
                  <a:gd name="connsiteY45" fmla="*/ 371834 h 459240"/>
                  <a:gd name="connsiteX46" fmla="*/ 570142 w 600059"/>
                  <a:gd name="connsiteY46" fmla="*/ 362460 h 459240"/>
                  <a:gd name="connsiteX47" fmla="*/ 578121 w 600059"/>
                  <a:gd name="connsiteY47" fmla="*/ 339730 h 459240"/>
                  <a:gd name="connsiteX48" fmla="*/ 571785 w 600059"/>
                  <a:gd name="connsiteY48" fmla="*/ 241076 h 459240"/>
                  <a:gd name="connsiteX49" fmla="*/ 535880 w 600059"/>
                  <a:gd name="connsiteY49" fmla="*/ 207801 h 459240"/>
                  <a:gd name="connsiteX50" fmla="*/ 519687 w 600059"/>
                  <a:gd name="connsiteY50" fmla="*/ 207801 h 459240"/>
                  <a:gd name="connsiteX51" fmla="*/ 80372 w 600059"/>
                  <a:gd name="connsiteY51" fmla="*/ 207801 h 459240"/>
                  <a:gd name="connsiteX52" fmla="*/ 155447 w 600059"/>
                  <a:gd name="connsiteY52" fmla="*/ 90659 h 459240"/>
                  <a:gd name="connsiteX53" fmla="*/ 170939 w 600059"/>
                  <a:gd name="connsiteY53" fmla="*/ 90659 h 459240"/>
                  <a:gd name="connsiteX54" fmla="*/ 170939 w 600059"/>
                  <a:gd name="connsiteY54" fmla="*/ 106118 h 459240"/>
                  <a:gd name="connsiteX55" fmla="*/ 138076 w 600059"/>
                  <a:gd name="connsiteY55" fmla="*/ 138911 h 459240"/>
                  <a:gd name="connsiteX56" fmla="*/ 130330 w 600059"/>
                  <a:gd name="connsiteY56" fmla="*/ 142190 h 459240"/>
                  <a:gd name="connsiteX57" fmla="*/ 122584 w 600059"/>
                  <a:gd name="connsiteY57" fmla="*/ 138911 h 459240"/>
                  <a:gd name="connsiteX58" fmla="*/ 122584 w 600059"/>
                  <a:gd name="connsiteY58" fmla="*/ 123452 h 459240"/>
                  <a:gd name="connsiteX59" fmla="*/ 154295 w 600059"/>
                  <a:gd name="connsiteY59" fmla="*/ 76574 h 459240"/>
                  <a:gd name="connsiteX60" fmla="*/ 111349 w 600059"/>
                  <a:gd name="connsiteY60" fmla="*/ 110553 h 459240"/>
                  <a:gd name="connsiteX61" fmla="*/ 94218 w 600059"/>
                  <a:gd name="connsiteY61" fmla="*/ 185773 h 459240"/>
                  <a:gd name="connsiteX62" fmla="*/ 505841 w 600059"/>
                  <a:gd name="connsiteY62" fmla="*/ 185773 h 459240"/>
                  <a:gd name="connsiteX63" fmla="*/ 488710 w 600059"/>
                  <a:gd name="connsiteY63" fmla="*/ 110553 h 459240"/>
                  <a:gd name="connsiteX64" fmla="*/ 445764 w 600059"/>
                  <a:gd name="connsiteY64" fmla="*/ 76574 h 459240"/>
                  <a:gd name="connsiteX65" fmla="*/ 154295 w 600059"/>
                  <a:gd name="connsiteY65" fmla="*/ 54547 h 459240"/>
                  <a:gd name="connsiteX66" fmla="*/ 445764 w 600059"/>
                  <a:gd name="connsiteY66" fmla="*/ 54547 h 459240"/>
                  <a:gd name="connsiteX67" fmla="*/ 510065 w 600059"/>
                  <a:gd name="connsiteY67" fmla="*/ 105866 h 459240"/>
                  <a:gd name="connsiteX68" fmla="*/ 526962 w 600059"/>
                  <a:gd name="connsiteY68" fmla="*/ 179212 h 459240"/>
                  <a:gd name="connsiteX69" fmla="*/ 555827 w 600059"/>
                  <a:gd name="connsiteY69" fmla="*/ 150155 h 459240"/>
                  <a:gd name="connsiteX70" fmla="*/ 571316 w 600059"/>
                  <a:gd name="connsiteY70" fmla="*/ 150155 h 459240"/>
                  <a:gd name="connsiteX71" fmla="*/ 571316 w 600059"/>
                  <a:gd name="connsiteY71" fmla="*/ 165621 h 459240"/>
                  <a:gd name="connsiteX72" fmla="*/ 549491 w 600059"/>
                  <a:gd name="connsiteY72" fmla="*/ 187648 h 459240"/>
                  <a:gd name="connsiteX73" fmla="*/ 593610 w 600059"/>
                  <a:gd name="connsiteY73" fmla="*/ 239670 h 459240"/>
                  <a:gd name="connsiteX74" fmla="*/ 599946 w 600059"/>
                  <a:gd name="connsiteY74" fmla="*/ 338324 h 459240"/>
                  <a:gd name="connsiteX75" fmla="*/ 586100 w 600059"/>
                  <a:gd name="connsiteY75" fmla="*/ 377458 h 459240"/>
                  <a:gd name="connsiteX76" fmla="*/ 547848 w 600059"/>
                  <a:gd name="connsiteY76" fmla="*/ 393627 h 459240"/>
                  <a:gd name="connsiteX77" fmla="*/ 535410 w 600059"/>
                  <a:gd name="connsiteY77" fmla="*/ 393627 h 459240"/>
                  <a:gd name="connsiteX78" fmla="*/ 535410 w 600059"/>
                  <a:gd name="connsiteY78" fmla="*/ 448226 h 459240"/>
                  <a:gd name="connsiteX79" fmla="*/ 524615 w 600059"/>
                  <a:gd name="connsiteY79" fmla="*/ 459240 h 459240"/>
                  <a:gd name="connsiteX80" fmla="*/ 458906 w 600059"/>
                  <a:gd name="connsiteY80" fmla="*/ 459240 h 459240"/>
                  <a:gd name="connsiteX81" fmla="*/ 447876 w 600059"/>
                  <a:gd name="connsiteY81" fmla="*/ 448226 h 459240"/>
                  <a:gd name="connsiteX82" fmla="*/ 447876 w 600059"/>
                  <a:gd name="connsiteY82" fmla="*/ 393627 h 459240"/>
                  <a:gd name="connsiteX83" fmla="*/ 152183 w 600059"/>
                  <a:gd name="connsiteY83" fmla="*/ 393627 h 459240"/>
                  <a:gd name="connsiteX84" fmla="*/ 152183 w 600059"/>
                  <a:gd name="connsiteY84" fmla="*/ 448226 h 459240"/>
                  <a:gd name="connsiteX85" fmla="*/ 141153 w 600059"/>
                  <a:gd name="connsiteY85" fmla="*/ 459240 h 459240"/>
                  <a:gd name="connsiteX86" fmla="*/ 75444 w 600059"/>
                  <a:gd name="connsiteY86" fmla="*/ 459240 h 459240"/>
                  <a:gd name="connsiteX87" fmla="*/ 64649 w 600059"/>
                  <a:gd name="connsiteY87" fmla="*/ 448226 h 459240"/>
                  <a:gd name="connsiteX88" fmla="*/ 64649 w 600059"/>
                  <a:gd name="connsiteY88" fmla="*/ 393627 h 459240"/>
                  <a:gd name="connsiteX89" fmla="*/ 52211 w 600059"/>
                  <a:gd name="connsiteY89" fmla="*/ 393627 h 459240"/>
                  <a:gd name="connsiteX90" fmla="*/ 13959 w 600059"/>
                  <a:gd name="connsiteY90" fmla="*/ 377458 h 459240"/>
                  <a:gd name="connsiteX91" fmla="*/ 113 w 600059"/>
                  <a:gd name="connsiteY91" fmla="*/ 338324 h 459240"/>
                  <a:gd name="connsiteX92" fmla="*/ 6449 w 600059"/>
                  <a:gd name="connsiteY92" fmla="*/ 239670 h 459240"/>
                  <a:gd name="connsiteX93" fmla="*/ 52211 w 600059"/>
                  <a:gd name="connsiteY93" fmla="*/ 187179 h 459240"/>
                  <a:gd name="connsiteX94" fmla="*/ 30855 w 600059"/>
                  <a:gd name="connsiteY94" fmla="*/ 165621 h 459240"/>
                  <a:gd name="connsiteX95" fmla="*/ 30855 w 600059"/>
                  <a:gd name="connsiteY95" fmla="*/ 150155 h 459240"/>
                  <a:gd name="connsiteX96" fmla="*/ 46344 w 600059"/>
                  <a:gd name="connsiteY96" fmla="*/ 150155 h 459240"/>
                  <a:gd name="connsiteX97" fmla="*/ 73567 w 600059"/>
                  <a:gd name="connsiteY97" fmla="*/ 177572 h 459240"/>
                  <a:gd name="connsiteX98" fmla="*/ 89994 w 600059"/>
                  <a:gd name="connsiteY98" fmla="*/ 105866 h 459240"/>
                  <a:gd name="connsiteX99" fmla="*/ 154295 w 600059"/>
                  <a:gd name="connsiteY99" fmla="*/ 54547 h 459240"/>
                  <a:gd name="connsiteX100" fmla="*/ 228926 w 600059"/>
                  <a:gd name="connsiteY100" fmla="*/ 0 h 459240"/>
                  <a:gd name="connsiteX101" fmla="*/ 294632 w 600059"/>
                  <a:gd name="connsiteY101" fmla="*/ 0 h 459240"/>
                  <a:gd name="connsiteX102" fmla="*/ 294632 w 600059"/>
                  <a:gd name="connsiteY102" fmla="*/ 21793 h 459240"/>
                  <a:gd name="connsiteX103" fmla="*/ 305427 w 600059"/>
                  <a:gd name="connsiteY103" fmla="*/ 21793 h 459240"/>
                  <a:gd name="connsiteX104" fmla="*/ 305427 w 600059"/>
                  <a:gd name="connsiteY104" fmla="*/ 0 h 459240"/>
                  <a:gd name="connsiteX105" fmla="*/ 371133 w 600059"/>
                  <a:gd name="connsiteY105" fmla="*/ 0 h 459240"/>
                  <a:gd name="connsiteX106" fmla="*/ 371133 w 600059"/>
                  <a:gd name="connsiteY106" fmla="*/ 21793 h 459240"/>
                  <a:gd name="connsiteX107" fmla="*/ 415016 w 600059"/>
                  <a:gd name="connsiteY107" fmla="*/ 21793 h 459240"/>
                  <a:gd name="connsiteX108" fmla="*/ 415016 w 600059"/>
                  <a:gd name="connsiteY108" fmla="*/ 43821 h 459240"/>
                  <a:gd name="connsiteX109" fmla="*/ 349309 w 600059"/>
                  <a:gd name="connsiteY109" fmla="*/ 43821 h 459240"/>
                  <a:gd name="connsiteX110" fmla="*/ 349309 w 600059"/>
                  <a:gd name="connsiteY110" fmla="*/ 21793 h 459240"/>
                  <a:gd name="connsiteX111" fmla="*/ 327485 w 600059"/>
                  <a:gd name="connsiteY111" fmla="*/ 21793 h 459240"/>
                  <a:gd name="connsiteX112" fmla="*/ 327485 w 600059"/>
                  <a:gd name="connsiteY112" fmla="*/ 43821 h 459240"/>
                  <a:gd name="connsiteX113" fmla="*/ 272574 w 600059"/>
                  <a:gd name="connsiteY113" fmla="*/ 43821 h 459240"/>
                  <a:gd name="connsiteX114" fmla="*/ 272574 w 600059"/>
                  <a:gd name="connsiteY114" fmla="*/ 21793 h 459240"/>
                  <a:gd name="connsiteX115" fmla="*/ 250750 w 600059"/>
                  <a:gd name="connsiteY115" fmla="*/ 21793 h 459240"/>
                  <a:gd name="connsiteX116" fmla="*/ 250750 w 600059"/>
                  <a:gd name="connsiteY116" fmla="*/ 43821 h 459240"/>
                  <a:gd name="connsiteX117" fmla="*/ 185043 w 600059"/>
                  <a:gd name="connsiteY117" fmla="*/ 43821 h 459240"/>
                  <a:gd name="connsiteX118" fmla="*/ 185043 w 600059"/>
                  <a:gd name="connsiteY118" fmla="*/ 21793 h 459240"/>
                  <a:gd name="connsiteX119" fmla="*/ 228926 w 600059"/>
                  <a:gd name="connsiteY119" fmla="*/ 21793 h 4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0059" h="459240">
                    <a:moveTo>
                      <a:pt x="469701" y="393627"/>
                    </a:moveTo>
                    <a:lnTo>
                      <a:pt x="469701" y="437447"/>
                    </a:lnTo>
                    <a:lnTo>
                      <a:pt x="513585" y="437447"/>
                    </a:lnTo>
                    <a:lnTo>
                      <a:pt x="513585" y="393627"/>
                    </a:lnTo>
                    <a:close/>
                    <a:moveTo>
                      <a:pt x="86474" y="393627"/>
                    </a:moveTo>
                    <a:lnTo>
                      <a:pt x="86474" y="437447"/>
                    </a:lnTo>
                    <a:lnTo>
                      <a:pt x="130358" y="437447"/>
                    </a:lnTo>
                    <a:lnTo>
                      <a:pt x="130358" y="393627"/>
                    </a:lnTo>
                    <a:close/>
                    <a:moveTo>
                      <a:pt x="228864" y="317051"/>
                    </a:moveTo>
                    <a:lnTo>
                      <a:pt x="371124" y="317051"/>
                    </a:lnTo>
                    <a:lnTo>
                      <a:pt x="371124" y="339067"/>
                    </a:lnTo>
                    <a:lnTo>
                      <a:pt x="228864" y="339067"/>
                    </a:lnTo>
                    <a:close/>
                    <a:moveTo>
                      <a:pt x="228864" y="284238"/>
                    </a:moveTo>
                    <a:lnTo>
                      <a:pt x="371124" y="284238"/>
                    </a:lnTo>
                    <a:lnTo>
                      <a:pt x="371124" y="306254"/>
                    </a:lnTo>
                    <a:lnTo>
                      <a:pt x="228864" y="306254"/>
                    </a:lnTo>
                    <a:close/>
                    <a:moveTo>
                      <a:pt x="497119" y="262425"/>
                    </a:moveTo>
                    <a:cubicBezTo>
                      <a:pt x="482097" y="262425"/>
                      <a:pt x="469657" y="274613"/>
                      <a:pt x="469657" y="289848"/>
                    </a:cubicBezTo>
                    <a:cubicBezTo>
                      <a:pt x="469657" y="304848"/>
                      <a:pt x="482097" y="317035"/>
                      <a:pt x="497119" y="317035"/>
                    </a:cubicBezTo>
                    <a:cubicBezTo>
                      <a:pt x="512141" y="317035"/>
                      <a:pt x="524581" y="304848"/>
                      <a:pt x="524581" y="289848"/>
                    </a:cubicBezTo>
                    <a:cubicBezTo>
                      <a:pt x="524581" y="274613"/>
                      <a:pt x="512141" y="262425"/>
                      <a:pt x="497119" y="262425"/>
                    </a:cubicBezTo>
                    <a:close/>
                    <a:moveTo>
                      <a:pt x="102870" y="262425"/>
                    </a:moveTo>
                    <a:cubicBezTo>
                      <a:pt x="87848" y="262425"/>
                      <a:pt x="75408" y="274613"/>
                      <a:pt x="75408" y="289848"/>
                    </a:cubicBezTo>
                    <a:cubicBezTo>
                      <a:pt x="75408" y="304848"/>
                      <a:pt x="87848" y="317035"/>
                      <a:pt x="102870" y="317035"/>
                    </a:cubicBezTo>
                    <a:cubicBezTo>
                      <a:pt x="117892" y="317035"/>
                      <a:pt x="130332" y="304848"/>
                      <a:pt x="130332" y="289848"/>
                    </a:cubicBezTo>
                    <a:cubicBezTo>
                      <a:pt x="130332" y="274613"/>
                      <a:pt x="117892" y="262425"/>
                      <a:pt x="102870" y="262425"/>
                    </a:cubicBezTo>
                    <a:close/>
                    <a:moveTo>
                      <a:pt x="497119" y="240628"/>
                    </a:moveTo>
                    <a:cubicBezTo>
                      <a:pt x="524346" y="240628"/>
                      <a:pt x="546409" y="262660"/>
                      <a:pt x="546409" y="289848"/>
                    </a:cubicBezTo>
                    <a:cubicBezTo>
                      <a:pt x="546409" y="317035"/>
                      <a:pt x="524346" y="339067"/>
                      <a:pt x="497119" y="339067"/>
                    </a:cubicBezTo>
                    <a:cubicBezTo>
                      <a:pt x="469892" y="339067"/>
                      <a:pt x="447829" y="317035"/>
                      <a:pt x="447829" y="289848"/>
                    </a:cubicBezTo>
                    <a:cubicBezTo>
                      <a:pt x="447829" y="262660"/>
                      <a:pt x="469892" y="240628"/>
                      <a:pt x="497119" y="240628"/>
                    </a:cubicBezTo>
                    <a:close/>
                    <a:moveTo>
                      <a:pt x="102870" y="240628"/>
                    </a:moveTo>
                    <a:cubicBezTo>
                      <a:pt x="130097" y="240628"/>
                      <a:pt x="152160" y="262660"/>
                      <a:pt x="152160" y="289848"/>
                    </a:cubicBezTo>
                    <a:cubicBezTo>
                      <a:pt x="152160" y="317035"/>
                      <a:pt x="130097" y="339067"/>
                      <a:pt x="102870" y="339067"/>
                    </a:cubicBezTo>
                    <a:cubicBezTo>
                      <a:pt x="75643" y="339067"/>
                      <a:pt x="53580" y="317035"/>
                      <a:pt x="53580" y="289848"/>
                    </a:cubicBezTo>
                    <a:cubicBezTo>
                      <a:pt x="53580" y="262660"/>
                      <a:pt x="75643" y="240628"/>
                      <a:pt x="102870" y="240628"/>
                    </a:cubicBezTo>
                    <a:close/>
                    <a:moveTo>
                      <a:pt x="64179" y="207801"/>
                    </a:moveTo>
                    <a:cubicBezTo>
                      <a:pt x="45640" y="207801"/>
                      <a:pt x="29682" y="222798"/>
                      <a:pt x="28509" y="241076"/>
                    </a:cubicBezTo>
                    <a:lnTo>
                      <a:pt x="22172" y="339730"/>
                    </a:lnTo>
                    <a:cubicBezTo>
                      <a:pt x="21468" y="348401"/>
                      <a:pt x="24284" y="356368"/>
                      <a:pt x="29917" y="362460"/>
                    </a:cubicBezTo>
                    <a:cubicBezTo>
                      <a:pt x="35549" y="368553"/>
                      <a:pt x="43528" y="371834"/>
                      <a:pt x="52211" y="371834"/>
                    </a:cubicBezTo>
                    <a:lnTo>
                      <a:pt x="75444" y="371834"/>
                    </a:lnTo>
                    <a:lnTo>
                      <a:pt x="141153" y="371834"/>
                    </a:lnTo>
                    <a:lnTo>
                      <a:pt x="458906" y="371834"/>
                    </a:lnTo>
                    <a:lnTo>
                      <a:pt x="524615" y="371834"/>
                    </a:lnTo>
                    <a:lnTo>
                      <a:pt x="547848" y="371834"/>
                    </a:lnTo>
                    <a:cubicBezTo>
                      <a:pt x="556531" y="371834"/>
                      <a:pt x="564510" y="368553"/>
                      <a:pt x="570142" y="362460"/>
                    </a:cubicBezTo>
                    <a:cubicBezTo>
                      <a:pt x="575775" y="356368"/>
                      <a:pt x="578591" y="348401"/>
                      <a:pt x="578121" y="339730"/>
                    </a:cubicBezTo>
                    <a:lnTo>
                      <a:pt x="571785" y="241076"/>
                    </a:lnTo>
                    <a:cubicBezTo>
                      <a:pt x="570612" y="222798"/>
                      <a:pt x="554419" y="207801"/>
                      <a:pt x="535880" y="207801"/>
                    </a:cubicBezTo>
                    <a:lnTo>
                      <a:pt x="519687" y="207801"/>
                    </a:lnTo>
                    <a:lnTo>
                      <a:pt x="80372" y="207801"/>
                    </a:lnTo>
                    <a:close/>
                    <a:moveTo>
                      <a:pt x="155447" y="90659"/>
                    </a:moveTo>
                    <a:cubicBezTo>
                      <a:pt x="159672" y="86443"/>
                      <a:pt x="166714" y="86443"/>
                      <a:pt x="170939" y="90659"/>
                    </a:cubicBezTo>
                    <a:cubicBezTo>
                      <a:pt x="175164" y="94875"/>
                      <a:pt x="175164" y="101902"/>
                      <a:pt x="170939" y="106118"/>
                    </a:cubicBezTo>
                    <a:lnTo>
                      <a:pt x="138076" y="138911"/>
                    </a:lnTo>
                    <a:cubicBezTo>
                      <a:pt x="135964" y="141019"/>
                      <a:pt x="133147" y="142190"/>
                      <a:pt x="130330" y="142190"/>
                    </a:cubicBezTo>
                    <a:cubicBezTo>
                      <a:pt x="127514" y="142190"/>
                      <a:pt x="124697" y="141019"/>
                      <a:pt x="122584" y="138911"/>
                    </a:cubicBezTo>
                    <a:cubicBezTo>
                      <a:pt x="118359" y="134695"/>
                      <a:pt x="118359" y="127668"/>
                      <a:pt x="122584" y="123452"/>
                    </a:cubicBezTo>
                    <a:close/>
                    <a:moveTo>
                      <a:pt x="154295" y="76574"/>
                    </a:moveTo>
                    <a:cubicBezTo>
                      <a:pt x="135286" y="76574"/>
                      <a:pt x="115574" y="92040"/>
                      <a:pt x="111349" y="110553"/>
                    </a:cubicBezTo>
                    <a:lnTo>
                      <a:pt x="94218" y="185773"/>
                    </a:lnTo>
                    <a:lnTo>
                      <a:pt x="505841" y="185773"/>
                    </a:lnTo>
                    <a:lnTo>
                      <a:pt x="488710" y="110553"/>
                    </a:lnTo>
                    <a:cubicBezTo>
                      <a:pt x="484485" y="92040"/>
                      <a:pt x="464773" y="76574"/>
                      <a:pt x="445764" y="76574"/>
                    </a:cubicBezTo>
                    <a:close/>
                    <a:moveTo>
                      <a:pt x="154295" y="54547"/>
                    </a:moveTo>
                    <a:lnTo>
                      <a:pt x="445764" y="54547"/>
                    </a:lnTo>
                    <a:cubicBezTo>
                      <a:pt x="475333" y="54547"/>
                      <a:pt x="503494" y="77043"/>
                      <a:pt x="510065" y="105866"/>
                    </a:cubicBezTo>
                    <a:lnTo>
                      <a:pt x="526962" y="179212"/>
                    </a:lnTo>
                    <a:lnTo>
                      <a:pt x="555827" y="150155"/>
                    </a:lnTo>
                    <a:cubicBezTo>
                      <a:pt x="560051" y="145937"/>
                      <a:pt x="566857" y="145937"/>
                      <a:pt x="571316" y="150155"/>
                    </a:cubicBezTo>
                    <a:cubicBezTo>
                      <a:pt x="575540" y="154373"/>
                      <a:pt x="575540" y="161403"/>
                      <a:pt x="571316" y="165621"/>
                    </a:cubicBezTo>
                    <a:lnTo>
                      <a:pt x="549491" y="187648"/>
                    </a:lnTo>
                    <a:cubicBezTo>
                      <a:pt x="573193" y="193741"/>
                      <a:pt x="591967" y="214596"/>
                      <a:pt x="593610" y="239670"/>
                    </a:cubicBezTo>
                    <a:lnTo>
                      <a:pt x="599946" y="338324"/>
                    </a:lnTo>
                    <a:cubicBezTo>
                      <a:pt x="600885" y="353087"/>
                      <a:pt x="595957" y="366913"/>
                      <a:pt x="586100" y="377458"/>
                    </a:cubicBezTo>
                    <a:cubicBezTo>
                      <a:pt x="576244" y="387768"/>
                      <a:pt x="562633" y="393627"/>
                      <a:pt x="547848" y="393627"/>
                    </a:cubicBezTo>
                    <a:lnTo>
                      <a:pt x="535410" y="393627"/>
                    </a:lnTo>
                    <a:lnTo>
                      <a:pt x="535410" y="448226"/>
                    </a:lnTo>
                    <a:cubicBezTo>
                      <a:pt x="535410" y="454319"/>
                      <a:pt x="530717" y="459240"/>
                      <a:pt x="524615" y="459240"/>
                    </a:cubicBezTo>
                    <a:lnTo>
                      <a:pt x="458906" y="459240"/>
                    </a:lnTo>
                    <a:cubicBezTo>
                      <a:pt x="452804" y="459240"/>
                      <a:pt x="447876" y="454319"/>
                      <a:pt x="447876" y="448226"/>
                    </a:cubicBezTo>
                    <a:lnTo>
                      <a:pt x="447876" y="393627"/>
                    </a:lnTo>
                    <a:lnTo>
                      <a:pt x="152183" y="393627"/>
                    </a:lnTo>
                    <a:lnTo>
                      <a:pt x="152183" y="448226"/>
                    </a:lnTo>
                    <a:cubicBezTo>
                      <a:pt x="152183" y="454319"/>
                      <a:pt x="147255" y="459240"/>
                      <a:pt x="141153" y="459240"/>
                    </a:cubicBezTo>
                    <a:lnTo>
                      <a:pt x="75444" y="459240"/>
                    </a:lnTo>
                    <a:cubicBezTo>
                      <a:pt x="69577" y="459240"/>
                      <a:pt x="64649" y="454319"/>
                      <a:pt x="64649" y="448226"/>
                    </a:cubicBezTo>
                    <a:lnTo>
                      <a:pt x="64649" y="393627"/>
                    </a:lnTo>
                    <a:lnTo>
                      <a:pt x="52211" y="393627"/>
                    </a:lnTo>
                    <a:cubicBezTo>
                      <a:pt x="37426" y="393627"/>
                      <a:pt x="23815" y="387768"/>
                      <a:pt x="13959" y="377458"/>
                    </a:cubicBezTo>
                    <a:cubicBezTo>
                      <a:pt x="4102" y="366913"/>
                      <a:pt x="-826" y="353087"/>
                      <a:pt x="113" y="338324"/>
                    </a:cubicBezTo>
                    <a:lnTo>
                      <a:pt x="6449" y="239670"/>
                    </a:lnTo>
                    <a:cubicBezTo>
                      <a:pt x="8092" y="214128"/>
                      <a:pt x="27805" y="192569"/>
                      <a:pt x="52211" y="187179"/>
                    </a:cubicBezTo>
                    <a:lnTo>
                      <a:pt x="30855" y="165621"/>
                    </a:lnTo>
                    <a:cubicBezTo>
                      <a:pt x="26631" y="161403"/>
                      <a:pt x="26631" y="154373"/>
                      <a:pt x="30855" y="150155"/>
                    </a:cubicBezTo>
                    <a:cubicBezTo>
                      <a:pt x="35314" y="145937"/>
                      <a:pt x="42120" y="145937"/>
                      <a:pt x="46344" y="150155"/>
                    </a:cubicBezTo>
                    <a:lnTo>
                      <a:pt x="73567" y="177572"/>
                    </a:lnTo>
                    <a:lnTo>
                      <a:pt x="89994" y="105866"/>
                    </a:lnTo>
                    <a:cubicBezTo>
                      <a:pt x="96565" y="77043"/>
                      <a:pt x="124726" y="54547"/>
                      <a:pt x="154295" y="54547"/>
                    </a:cubicBezTo>
                    <a:close/>
                    <a:moveTo>
                      <a:pt x="228926" y="0"/>
                    </a:moveTo>
                    <a:lnTo>
                      <a:pt x="294632" y="0"/>
                    </a:lnTo>
                    <a:lnTo>
                      <a:pt x="294632" y="21793"/>
                    </a:lnTo>
                    <a:lnTo>
                      <a:pt x="305427" y="21793"/>
                    </a:lnTo>
                    <a:lnTo>
                      <a:pt x="305427" y="0"/>
                    </a:lnTo>
                    <a:lnTo>
                      <a:pt x="371133" y="0"/>
                    </a:lnTo>
                    <a:lnTo>
                      <a:pt x="371133" y="21793"/>
                    </a:lnTo>
                    <a:lnTo>
                      <a:pt x="415016" y="21793"/>
                    </a:lnTo>
                    <a:lnTo>
                      <a:pt x="415016" y="43821"/>
                    </a:lnTo>
                    <a:lnTo>
                      <a:pt x="349309" y="43821"/>
                    </a:lnTo>
                    <a:lnTo>
                      <a:pt x="349309" y="21793"/>
                    </a:lnTo>
                    <a:lnTo>
                      <a:pt x="327485" y="21793"/>
                    </a:lnTo>
                    <a:lnTo>
                      <a:pt x="327485" y="43821"/>
                    </a:lnTo>
                    <a:lnTo>
                      <a:pt x="272574" y="43821"/>
                    </a:lnTo>
                    <a:lnTo>
                      <a:pt x="272574" y="21793"/>
                    </a:lnTo>
                    <a:lnTo>
                      <a:pt x="250750" y="21793"/>
                    </a:lnTo>
                    <a:lnTo>
                      <a:pt x="250750" y="43821"/>
                    </a:lnTo>
                    <a:lnTo>
                      <a:pt x="185043" y="43821"/>
                    </a:lnTo>
                    <a:lnTo>
                      <a:pt x="185043" y="21793"/>
                    </a:lnTo>
                    <a:lnTo>
                      <a:pt x="228926" y="21793"/>
                    </a:ln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grpSp>
          <p:nvGrpSpPr>
            <p:cNvPr id="400" name="ïšḻíďê">
              <a:extLst>
                <a:ext uri="{FF2B5EF4-FFF2-40B4-BE49-F238E27FC236}">
                  <a16:creationId xmlns:a16="http://schemas.microsoft.com/office/drawing/2014/main" id="{2E2FA18A-9375-49DA-A1B9-873D10ED6D6A}"/>
                </a:ext>
              </a:extLst>
            </p:cNvPr>
            <p:cNvGrpSpPr/>
            <p:nvPr/>
          </p:nvGrpSpPr>
          <p:grpSpPr>
            <a:xfrm>
              <a:off x="5453158" y="3258551"/>
              <a:ext cx="1272988" cy="1161943"/>
              <a:chOff x="5453158" y="3258551"/>
              <a:chExt cx="1272988" cy="1161943"/>
            </a:xfrm>
          </p:grpSpPr>
          <p:sp>
            <p:nvSpPr>
              <p:cNvPr id="418" name="îśḻiḓê">
                <a:extLst>
                  <a:ext uri="{FF2B5EF4-FFF2-40B4-BE49-F238E27FC236}">
                    <a16:creationId xmlns:a16="http://schemas.microsoft.com/office/drawing/2014/main" id="{64DC2847-DA63-4AF3-B015-B0D0DC7F9B4A}"/>
                  </a:ext>
                </a:extLst>
              </p:cNvPr>
              <p:cNvSpPr txBox="1"/>
              <p:nvPr/>
            </p:nvSpPr>
            <p:spPr>
              <a:xfrm>
                <a:off x="5453158" y="3911211"/>
                <a:ext cx="1272988" cy="509283"/>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国外出差报销</a:t>
                </a:r>
                <a:endParaRPr lang="en-US" altLang="zh-CN" sz="1000" dirty="0">
                  <a:latin typeface="微软雅黑" panose="020B0503020204020204" pitchFamily="34" charset="-122"/>
                  <a:ea typeface="微软雅黑" panose="020B0503020204020204" pitchFamily="34" charset="-122"/>
                </a:endParaRPr>
              </a:p>
            </p:txBody>
          </p:sp>
          <p:sp>
            <p:nvSpPr>
              <p:cNvPr id="419" name="í$ḻiḋe">
                <a:extLst>
                  <a:ext uri="{FF2B5EF4-FFF2-40B4-BE49-F238E27FC236}">
                    <a16:creationId xmlns:a16="http://schemas.microsoft.com/office/drawing/2014/main" id="{3755D150-1FEF-4451-84AB-9A2DD9D3319E}"/>
                  </a:ext>
                </a:extLst>
              </p:cNvPr>
              <p:cNvSpPr/>
              <p:nvPr/>
            </p:nvSpPr>
            <p:spPr>
              <a:xfrm>
                <a:off x="5816229" y="3258551"/>
                <a:ext cx="546847" cy="543895"/>
              </a:xfrm>
              <a:custGeom>
                <a:avLst/>
                <a:gdLst>
                  <a:gd name="connsiteX0" fmla="*/ 552257 w 605470"/>
                  <a:gd name="connsiteY0" fmla="*/ 344875 h 602202"/>
                  <a:gd name="connsiteX1" fmla="*/ 572827 w 605470"/>
                  <a:gd name="connsiteY1" fmla="*/ 350115 h 602202"/>
                  <a:gd name="connsiteX2" fmla="*/ 578643 w 605470"/>
                  <a:gd name="connsiteY2" fmla="*/ 355922 h 602202"/>
                  <a:gd name="connsiteX3" fmla="*/ 578643 w 605470"/>
                  <a:gd name="connsiteY3" fmla="*/ 385383 h 602202"/>
                  <a:gd name="connsiteX4" fmla="*/ 558357 w 605470"/>
                  <a:gd name="connsiteY4" fmla="*/ 400396 h 602202"/>
                  <a:gd name="connsiteX5" fmla="*/ 558357 w 605470"/>
                  <a:gd name="connsiteY5" fmla="*/ 400254 h 602202"/>
                  <a:gd name="connsiteX6" fmla="*/ 552682 w 605470"/>
                  <a:gd name="connsiteY6" fmla="*/ 397563 h 602202"/>
                  <a:gd name="connsiteX7" fmla="*/ 546298 w 605470"/>
                  <a:gd name="connsiteY7" fmla="*/ 352806 h 602202"/>
                  <a:gd name="connsiteX8" fmla="*/ 552257 w 605470"/>
                  <a:gd name="connsiteY8" fmla="*/ 344875 h 602202"/>
                  <a:gd name="connsiteX9" fmla="*/ 538490 w 605470"/>
                  <a:gd name="connsiteY9" fmla="*/ 255752 h 602202"/>
                  <a:gd name="connsiteX10" fmla="*/ 538632 w 605470"/>
                  <a:gd name="connsiteY10" fmla="*/ 255752 h 602202"/>
                  <a:gd name="connsiteX11" fmla="*/ 559488 w 605470"/>
                  <a:gd name="connsiteY11" fmla="*/ 260851 h 602202"/>
                  <a:gd name="connsiteX12" fmla="*/ 565447 w 605470"/>
                  <a:gd name="connsiteY12" fmla="*/ 266799 h 602202"/>
                  <a:gd name="connsiteX13" fmla="*/ 565447 w 605470"/>
                  <a:gd name="connsiteY13" fmla="*/ 296118 h 602202"/>
                  <a:gd name="connsiteX14" fmla="*/ 545726 w 605470"/>
                  <a:gd name="connsiteY14" fmla="*/ 310424 h 602202"/>
                  <a:gd name="connsiteX15" fmla="*/ 539909 w 605470"/>
                  <a:gd name="connsiteY15" fmla="*/ 307874 h 602202"/>
                  <a:gd name="connsiteX16" fmla="*/ 533667 w 605470"/>
                  <a:gd name="connsiteY16" fmla="*/ 263400 h 602202"/>
                  <a:gd name="connsiteX17" fmla="*/ 537923 w 605470"/>
                  <a:gd name="connsiteY17" fmla="*/ 256035 h 602202"/>
                  <a:gd name="connsiteX18" fmla="*/ 538490 w 605470"/>
                  <a:gd name="connsiteY18" fmla="*/ 255752 h 602202"/>
                  <a:gd name="connsiteX19" fmla="*/ 321906 w 605470"/>
                  <a:gd name="connsiteY19" fmla="*/ 32373 h 602202"/>
                  <a:gd name="connsiteX20" fmla="*/ 336654 w 605470"/>
                  <a:gd name="connsiteY20" fmla="*/ 38417 h 602202"/>
                  <a:gd name="connsiteX21" fmla="*/ 342468 w 605470"/>
                  <a:gd name="connsiteY21" fmla="*/ 44213 h 602202"/>
                  <a:gd name="connsiteX22" fmla="*/ 347573 w 605470"/>
                  <a:gd name="connsiteY22" fmla="*/ 64996 h 602202"/>
                  <a:gd name="connsiteX23" fmla="*/ 347573 w 605470"/>
                  <a:gd name="connsiteY23" fmla="*/ 65138 h 602202"/>
                  <a:gd name="connsiteX24" fmla="*/ 347431 w 605470"/>
                  <a:gd name="connsiteY24" fmla="*/ 65844 h 602202"/>
                  <a:gd name="connsiteX25" fmla="*/ 347289 w 605470"/>
                  <a:gd name="connsiteY25" fmla="*/ 65703 h 602202"/>
                  <a:gd name="connsiteX26" fmla="*/ 339915 w 605470"/>
                  <a:gd name="connsiteY26" fmla="*/ 70086 h 602202"/>
                  <a:gd name="connsiteX27" fmla="*/ 295529 w 605470"/>
                  <a:gd name="connsiteY27" fmla="*/ 63724 h 602202"/>
                  <a:gd name="connsiteX28" fmla="*/ 292977 w 605470"/>
                  <a:gd name="connsiteY28" fmla="*/ 57927 h 602202"/>
                  <a:gd name="connsiteX29" fmla="*/ 292835 w 605470"/>
                  <a:gd name="connsiteY29" fmla="*/ 57927 h 602202"/>
                  <a:gd name="connsiteX30" fmla="*/ 307158 w 605470"/>
                  <a:gd name="connsiteY30" fmla="*/ 38417 h 602202"/>
                  <a:gd name="connsiteX31" fmla="*/ 321906 w 605470"/>
                  <a:gd name="connsiteY31" fmla="*/ 32373 h 602202"/>
                  <a:gd name="connsiteX32" fmla="*/ 525469 w 605470"/>
                  <a:gd name="connsiteY32" fmla="*/ 21223 h 602202"/>
                  <a:gd name="connsiteX33" fmla="*/ 500315 w 605470"/>
                  <a:gd name="connsiteY33" fmla="*/ 33879 h 602202"/>
                  <a:gd name="connsiteX34" fmla="*/ 539030 w 605470"/>
                  <a:gd name="connsiteY34" fmla="*/ 61208 h 602202"/>
                  <a:gd name="connsiteX35" fmla="*/ 568670 w 605470"/>
                  <a:gd name="connsiteY35" fmla="*/ 102132 h 602202"/>
                  <a:gd name="connsiteX36" fmla="*/ 571222 w 605470"/>
                  <a:gd name="connsiteY36" fmla="*/ 53562 h 602202"/>
                  <a:gd name="connsiteX37" fmla="*/ 549667 w 605470"/>
                  <a:gd name="connsiteY37" fmla="*/ 32038 h 602202"/>
                  <a:gd name="connsiteX38" fmla="*/ 525469 w 605470"/>
                  <a:gd name="connsiteY38" fmla="*/ 21223 h 602202"/>
                  <a:gd name="connsiteX39" fmla="*/ 232624 w 605470"/>
                  <a:gd name="connsiteY39" fmla="*/ 19039 h 602202"/>
                  <a:gd name="connsiteX40" fmla="*/ 247319 w 605470"/>
                  <a:gd name="connsiteY40" fmla="*/ 25093 h 602202"/>
                  <a:gd name="connsiteX41" fmla="*/ 253274 w 605470"/>
                  <a:gd name="connsiteY41" fmla="*/ 31041 h 602202"/>
                  <a:gd name="connsiteX42" fmla="*/ 258379 w 605470"/>
                  <a:gd name="connsiteY42" fmla="*/ 51576 h 602202"/>
                  <a:gd name="connsiteX43" fmla="*/ 250438 w 605470"/>
                  <a:gd name="connsiteY43" fmla="*/ 57383 h 602202"/>
                  <a:gd name="connsiteX44" fmla="*/ 205629 w 605470"/>
                  <a:gd name="connsiteY44" fmla="*/ 51151 h 602202"/>
                  <a:gd name="connsiteX45" fmla="*/ 202935 w 605470"/>
                  <a:gd name="connsiteY45" fmla="*/ 45486 h 602202"/>
                  <a:gd name="connsiteX46" fmla="*/ 202935 w 605470"/>
                  <a:gd name="connsiteY46" fmla="*/ 45345 h 602202"/>
                  <a:gd name="connsiteX47" fmla="*/ 217824 w 605470"/>
                  <a:gd name="connsiteY47" fmla="*/ 25093 h 602202"/>
                  <a:gd name="connsiteX48" fmla="*/ 232624 w 605470"/>
                  <a:gd name="connsiteY48" fmla="*/ 19039 h 602202"/>
                  <a:gd name="connsiteX49" fmla="*/ 525771 w 605470"/>
                  <a:gd name="connsiteY49" fmla="*/ 0 h 602202"/>
                  <a:gd name="connsiteX50" fmla="*/ 569804 w 605470"/>
                  <a:gd name="connsiteY50" fmla="*/ 18160 h 602202"/>
                  <a:gd name="connsiteX51" fmla="*/ 587389 w 605470"/>
                  <a:gd name="connsiteY51" fmla="*/ 35720 h 602202"/>
                  <a:gd name="connsiteX52" fmla="*/ 587389 w 605470"/>
                  <a:gd name="connsiteY52" fmla="*/ 123656 h 602202"/>
                  <a:gd name="connsiteX53" fmla="*/ 509675 w 605470"/>
                  <a:gd name="connsiteY53" fmla="*/ 201114 h 602202"/>
                  <a:gd name="connsiteX54" fmla="*/ 545838 w 605470"/>
                  <a:gd name="connsiteY54" fmla="*/ 457137 h 602202"/>
                  <a:gd name="connsiteX55" fmla="*/ 534492 w 605470"/>
                  <a:gd name="connsiteY55" fmla="*/ 491405 h 602202"/>
                  <a:gd name="connsiteX56" fmla="*/ 511660 w 605470"/>
                  <a:gd name="connsiteY56" fmla="*/ 514204 h 602202"/>
                  <a:gd name="connsiteX57" fmla="*/ 488261 w 605470"/>
                  <a:gd name="connsiteY57" fmla="*/ 510522 h 602202"/>
                  <a:gd name="connsiteX58" fmla="*/ 391685 w 605470"/>
                  <a:gd name="connsiteY58" fmla="*/ 318930 h 602202"/>
                  <a:gd name="connsiteX59" fmla="*/ 242212 w 605470"/>
                  <a:gd name="connsiteY59" fmla="*/ 468182 h 602202"/>
                  <a:gd name="connsiteX60" fmla="*/ 247317 w 605470"/>
                  <a:gd name="connsiteY60" fmla="*/ 539834 h 602202"/>
                  <a:gd name="connsiteX61" fmla="*/ 234412 w 605470"/>
                  <a:gd name="connsiteY61" fmla="*/ 574103 h 602202"/>
                  <a:gd name="connsiteX62" fmla="*/ 211580 w 605470"/>
                  <a:gd name="connsiteY62" fmla="*/ 597043 h 602202"/>
                  <a:gd name="connsiteX63" fmla="*/ 186195 w 605470"/>
                  <a:gd name="connsiteY63" fmla="*/ 594352 h 602202"/>
                  <a:gd name="connsiteX64" fmla="*/ 126774 w 605470"/>
                  <a:gd name="connsiteY64" fmla="*/ 503017 h 602202"/>
                  <a:gd name="connsiteX65" fmla="*/ 98837 w 605470"/>
                  <a:gd name="connsiteY65" fmla="*/ 475121 h 602202"/>
                  <a:gd name="connsiteX66" fmla="*/ 7791 w 605470"/>
                  <a:gd name="connsiteY66" fmla="*/ 416213 h 602202"/>
                  <a:gd name="connsiteX67" fmla="*/ 5239 w 605470"/>
                  <a:gd name="connsiteY67" fmla="*/ 390865 h 602202"/>
                  <a:gd name="connsiteX68" fmla="*/ 28071 w 605470"/>
                  <a:gd name="connsiteY68" fmla="*/ 368067 h 602202"/>
                  <a:gd name="connsiteX69" fmla="*/ 62390 w 605470"/>
                  <a:gd name="connsiteY69" fmla="*/ 355323 h 602202"/>
                  <a:gd name="connsiteX70" fmla="*/ 138545 w 605470"/>
                  <a:gd name="connsiteY70" fmla="*/ 360704 h 602202"/>
                  <a:gd name="connsiteX71" fmla="*/ 287025 w 605470"/>
                  <a:gd name="connsiteY71" fmla="*/ 212443 h 602202"/>
                  <a:gd name="connsiteX72" fmla="*/ 91320 w 605470"/>
                  <a:gd name="connsiteY72" fmla="*/ 114169 h 602202"/>
                  <a:gd name="connsiteX73" fmla="*/ 87633 w 605470"/>
                  <a:gd name="connsiteY73" fmla="*/ 90804 h 602202"/>
                  <a:gd name="connsiteX74" fmla="*/ 110465 w 605470"/>
                  <a:gd name="connsiteY74" fmla="*/ 68006 h 602202"/>
                  <a:gd name="connsiteX75" fmla="*/ 144785 w 605470"/>
                  <a:gd name="connsiteY75" fmla="*/ 56677 h 602202"/>
                  <a:gd name="connsiteX76" fmla="*/ 405724 w 605470"/>
                  <a:gd name="connsiteY76" fmla="*/ 93919 h 602202"/>
                  <a:gd name="connsiteX77" fmla="*/ 481737 w 605470"/>
                  <a:gd name="connsiteY77" fmla="*/ 18160 h 602202"/>
                  <a:gd name="connsiteX78" fmla="*/ 525771 w 605470"/>
                  <a:gd name="connsiteY78" fmla="*/ 0 h 60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5470" h="602202">
                    <a:moveTo>
                      <a:pt x="552257" y="344875"/>
                    </a:moveTo>
                    <a:cubicBezTo>
                      <a:pt x="559350" y="342892"/>
                      <a:pt x="567294" y="344592"/>
                      <a:pt x="572827" y="350115"/>
                    </a:cubicBezTo>
                    <a:lnTo>
                      <a:pt x="578643" y="355922"/>
                    </a:lnTo>
                    <a:cubicBezTo>
                      <a:pt x="586729" y="363996"/>
                      <a:pt x="586729" y="377309"/>
                      <a:pt x="578643" y="385383"/>
                    </a:cubicBezTo>
                    <a:lnTo>
                      <a:pt x="558357" y="400396"/>
                    </a:lnTo>
                    <a:lnTo>
                      <a:pt x="558357" y="400254"/>
                    </a:lnTo>
                    <a:cubicBezTo>
                      <a:pt x="555661" y="402379"/>
                      <a:pt x="553250" y="401388"/>
                      <a:pt x="552682" y="397563"/>
                    </a:cubicBezTo>
                    <a:lnTo>
                      <a:pt x="546298" y="352806"/>
                    </a:lnTo>
                    <a:cubicBezTo>
                      <a:pt x="545731" y="348982"/>
                      <a:pt x="548426" y="345441"/>
                      <a:pt x="552257" y="344875"/>
                    </a:cubicBezTo>
                    <a:close/>
                    <a:moveTo>
                      <a:pt x="538490" y="255752"/>
                    </a:moveTo>
                    <a:cubicBezTo>
                      <a:pt x="538632" y="255752"/>
                      <a:pt x="538632" y="255752"/>
                      <a:pt x="538632" y="255752"/>
                    </a:cubicBezTo>
                    <a:cubicBezTo>
                      <a:pt x="545868" y="253627"/>
                      <a:pt x="553955" y="255327"/>
                      <a:pt x="559488" y="260851"/>
                    </a:cubicBezTo>
                    <a:lnTo>
                      <a:pt x="565447" y="266799"/>
                    </a:lnTo>
                    <a:cubicBezTo>
                      <a:pt x="573534" y="274873"/>
                      <a:pt x="573534" y="288045"/>
                      <a:pt x="565447" y="296118"/>
                    </a:cubicBezTo>
                    <a:lnTo>
                      <a:pt x="545726" y="310424"/>
                    </a:lnTo>
                    <a:cubicBezTo>
                      <a:pt x="543030" y="312690"/>
                      <a:pt x="540477" y="311699"/>
                      <a:pt x="539909" y="307874"/>
                    </a:cubicBezTo>
                    <a:lnTo>
                      <a:pt x="533667" y="263400"/>
                    </a:lnTo>
                    <a:cubicBezTo>
                      <a:pt x="533241" y="260142"/>
                      <a:pt x="535085" y="257168"/>
                      <a:pt x="537923" y="256035"/>
                    </a:cubicBezTo>
                    <a:cubicBezTo>
                      <a:pt x="538065" y="255893"/>
                      <a:pt x="538349" y="255893"/>
                      <a:pt x="538490" y="255752"/>
                    </a:cubicBezTo>
                    <a:close/>
                    <a:moveTo>
                      <a:pt x="321906" y="32373"/>
                    </a:moveTo>
                    <a:cubicBezTo>
                      <a:pt x="327259" y="32373"/>
                      <a:pt x="332612" y="34388"/>
                      <a:pt x="336654" y="38417"/>
                    </a:cubicBezTo>
                    <a:lnTo>
                      <a:pt x="342468" y="44213"/>
                    </a:lnTo>
                    <a:cubicBezTo>
                      <a:pt x="348140" y="49868"/>
                      <a:pt x="349842" y="57927"/>
                      <a:pt x="347573" y="64996"/>
                    </a:cubicBezTo>
                    <a:cubicBezTo>
                      <a:pt x="347573" y="64996"/>
                      <a:pt x="347573" y="65138"/>
                      <a:pt x="347573" y="65138"/>
                    </a:cubicBezTo>
                    <a:cubicBezTo>
                      <a:pt x="347573" y="65420"/>
                      <a:pt x="347431" y="65562"/>
                      <a:pt x="347431" y="65844"/>
                    </a:cubicBezTo>
                    <a:lnTo>
                      <a:pt x="347289" y="65703"/>
                    </a:lnTo>
                    <a:cubicBezTo>
                      <a:pt x="346155" y="68672"/>
                      <a:pt x="343319" y="70510"/>
                      <a:pt x="339915" y="70086"/>
                    </a:cubicBezTo>
                    <a:lnTo>
                      <a:pt x="295529" y="63724"/>
                    </a:lnTo>
                    <a:cubicBezTo>
                      <a:pt x="291701" y="63158"/>
                      <a:pt x="290708" y="60613"/>
                      <a:pt x="292977" y="57927"/>
                    </a:cubicBezTo>
                    <a:lnTo>
                      <a:pt x="292835" y="57927"/>
                    </a:lnTo>
                    <a:lnTo>
                      <a:pt x="307158" y="38417"/>
                    </a:lnTo>
                    <a:cubicBezTo>
                      <a:pt x="311199" y="34388"/>
                      <a:pt x="316553" y="32373"/>
                      <a:pt x="321906" y="32373"/>
                    </a:cubicBezTo>
                    <a:close/>
                    <a:moveTo>
                      <a:pt x="525469" y="21223"/>
                    </a:moveTo>
                    <a:cubicBezTo>
                      <a:pt x="517049" y="21488"/>
                      <a:pt x="508469" y="25666"/>
                      <a:pt x="500315" y="33879"/>
                    </a:cubicBezTo>
                    <a:cubicBezTo>
                      <a:pt x="493933" y="40109"/>
                      <a:pt x="515631" y="37844"/>
                      <a:pt x="539030" y="61208"/>
                    </a:cubicBezTo>
                    <a:cubicBezTo>
                      <a:pt x="563564" y="85706"/>
                      <a:pt x="562430" y="108363"/>
                      <a:pt x="568670" y="102132"/>
                    </a:cubicBezTo>
                    <a:cubicBezTo>
                      <a:pt x="585404" y="85281"/>
                      <a:pt x="586113" y="68572"/>
                      <a:pt x="571222" y="53562"/>
                    </a:cubicBezTo>
                    <a:lnTo>
                      <a:pt x="549667" y="32038"/>
                    </a:lnTo>
                    <a:cubicBezTo>
                      <a:pt x="542151" y="24604"/>
                      <a:pt x="533890" y="20957"/>
                      <a:pt x="525469" y="21223"/>
                    </a:cubicBezTo>
                    <a:close/>
                    <a:moveTo>
                      <a:pt x="232624" y="19039"/>
                    </a:moveTo>
                    <a:cubicBezTo>
                      <a:pt x="237960" y="19039"/>
                      <a:pt x="243278" y="21057"/>
                      <a:pt x="247319" y="25093"/>
                    </a:cubicBezTo>
                    <a:lnTo>
                      <a:pt x="253274" y="31041"/>
                    </a:lnTo>
                    <a:cubicBezTo>
                      <a:pt x="258804" y="36564"/>
                      <a:pt x="260506" y="44495"/>
                      <a:pt x="258379" y="51576"/>
                    </a:cubicBezTo>
                    <a:cubicBezTo>
                      <a:pt x="257812" y="55400"/>
                      <a:pt x="254409" y="57949"/>
                      <a:pt x="250438" y="57383"/>
                    </a:cubicBezTo>
                    <a:lnTo>
                      <a:pt x="205629" y="51151"/>
                    </a:lnTo>
                    <a:cubicBezTo>
                      <a:pt x="201942" y="50585"/>
                      <a:pt x="200808" y="48036"/>
                      <a:pt x="202935" y="45486"/>
                    </a:cubicBezTo>
                    <a:lnTo>
                      <a:pt x="202935" y="45345"/>
                    </a:lnTo>
                    <a:lnTo>
                      <a:pt x="217824" y="25093"/>
                    </a:lnTo>
                    <a:cubicBezTo>
                      <a:pt x="221936" y="21057"/>
                      <a:pt x="227289" y="19039"/>
                      <a:pt x="232624" y="19039"/>
                    </a:cubicBezTo>
                    <a:close/>
                    <a:moveTo>
                      <a:pt x="525771" y="0"/>
                    </a:moveTo>
                    <a:cubicBezTo>
                      <a:pt x="541725" y="0"/>
                      <a:pt x="557679" y="6053"/>
                      <a:pt x="569804" y="18160"/>
                    </a:cubicBezTo>
                    <a:lnTo>
                      <a:pt x="587389" y="35720"/>
                    </a:lnTo>
                    <a:cubicBezTo>
                      <a:pt x="611498" y="59934"/>
                      <a:pt x="611498" y="99442"/>
                      <a:pt x="587389" y="123656"/>
                    </a:cubicBezTo>
                    <a:lnTo>
                      <a:pt x="509675" y="201114"/>
                    </a:lnTo>
                    <a:lnTo>
                      <a:pt x="545838" y="457137"/>
                    </a:lnTo>
                    <a:cubicBezTo>
                      <a:pt x="547398" y="468182"/>
                      <a:pt x="542292" y="483617"/>
                      <a:pt x="534492" y="491405"/>
                    </a:cubicBezTo>
                    <a:lnTo>
                      <a:pt x="511660" y="514204"/>
                    </a:lnTo>
                    <a:cubicBezTo>
                      <a:pt x="503719" y="521992"/>
                      <a:pt x="493224" y="520434"/>
                      <a:pt x="488261" y="510522"/>
                    </a:cubicBezTo>
                    <a:lnTo>
                      <a:pt x="391685" y="318930"/>
                    </a:lnTo>
                    <a:lnTo>
                      <a:pt x="242212" y="468182"/>
                    </a:lnTo>
                    <a:lnTo>
                      <a:pt x="247317" y="539834"/>
                    </a:lnTo>
                    <a:cubicBezTo>
                      <a:pt x="248026" y="550879"/>
                      <a:pt x="242212" y="566314"/>
                      <a:pt x="234412" y="574103"/>
                    </a:cubicBezTo>
                    <a:lnTo>
                      <a:pt x="211580" y="597043"/>
                    </a:lnTo>
                    <a:cubicBezTo>
                      <a:pt x="203638" y="604831"/>
                      <a:pt x="192293" y="603698"/>
                      <a:pt x="186195" y="594352"/>
                    </a:cubicBezTo>
                    <a:lnTo>
                      <a:pt x="126774" y="503017"/>
                    </a:lnTo>
                    <a:cubicBezTo>
                      <a:pt x="120676" y="493812"/>
                      <a:pt x="108196" y="481210"/>
                      <a:pt x="98837" y="475121"/>
                    </a:cubicBezTo>
                    <a:lnTo>
                      <a:pt x="7791" y="416213"/>
                    </a:lnTo>
                    <a:cubicBezTo>
                      <a:pt x="-1427" y="410124"/>
                      <a:pt x="-2703" y="398795"/>
                      <a:pt x="5239" y="390865"/>
                    </a:cubicBezTo>
                    <a:lnTo>
                      <a:pt x="28071" y="368067"/>
                    </a:lnTo>
                    <a:cubicBezTo>
                      <a:pt x="35871" y="360279"/>
                      <a:pt x="51329" y="354473"/>
                      <a:pt x="62390" y="355323"/>
                    </a:cubicBezTo>
                    <a:lnTo>
                      <a:pt x="138545" y="360704"/>
                    </a:lnTo>
                    <a:lnTo>
                      <a:pt x="287025" y="212443"/>
                    </a:lnTo>
                    <a:lnTo>
                      <a:pt x="91320" y="114169"/>
                    </a:lnTo>
                    <a:cubicBezTo>
                      <a:pt x="81393" y="109213"/>
                      <a:pt x="79692" y="98734"/>
                      <a:pt x="87633" y="90804"/>
                    </a:cubicBezTo>
                    <a:lnTo>
                      <a:pt x="110465" y="68006"/>
                    </a:lnTo>
                    <a:cubicBezTo>
                      <a:pt x="118265" y="60217"/>
                      <a:pt x="133723" y="55119"/>
                      <a:pt x="144785" y="56677"/>
                    </a:cubicBezTo>
                    <a:lnTo>
                      <a:pt x="405724" y="93919"/>
                    </a:lnTo>
                    <a:lnTo>
                      <a:pt x="481737" y="18160"/>
                    </a:lnTo>
                    <a:cubicBezTo>
                      <a:pt x="493863" y="6053"/>
                      <a:pt x="509817" y="0"/>
                      <a:pt x="525771" y="0"/>
                    </a:cubicBez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grpSp>
          <p:nvGrpSpPr>
            <p:cNvPr id="401" name="íṡḻíḋé">
              <a:extLst>
                <a:ext uri="{FF2B5EF4-FFF2-40B4-BE49-F238E27FC236}">
                  <a16:creationId xmlns:a16="http://schemas.microsoft.com/office/drawing/2014/main" id="{FD9D229F-1DE1-4E02-89D7-94A8A6A8F900}"/>
                </a:ext>
              </a:extLst>
            </p:cNvPr>
            <p:cNvGrpSpPr/>
            <p:nvPr/>
          </p:nvGrpSpPr>
          <p:grpSpPr>
            <a:xfrm>
              <a:off x="7581160" y="4961432"/>
              <a:ext cx="1435840" cy="1141291"/>
              <a:chOff x="7581160" y="4961432"/>
              <a:chExt cx="1435840" cy="1141291"/>
            </a:xfrm>
          </p:grpSpPr>
          <p:sp>
            <p:nvSpPr>
              <p:cNvPr id="416" name="íşlíḓè">
                <a:extLst>
                  <a:ext uri="{FF2B5EF4-FFF2-40B4-BE49-F238E27FC236}">
                    <a16:creationId xmlns:a16="http://schemas.microsoft.com/office/drawing/2014/main" id="{64DC2847-DA63-4AF3-B015-B0D0DC7F9B4A}"/>
                  </a:ext>
                </a:extLst>
              </p:cNvPr>
              <p:cNvSpPr txBox="1"/>
              <p:nvPr/>
            </p:nvSpPr>
            <p:spPr>
              <a:xfrm>
                <a:off x="7581160" y="5593441"/>
                <a:ext cx="1435840" cy="509282"/>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部门活动费报销</a:t>
                </a:r>
                <a:endParaRPr lang="en-US" altLang="zh-CN" sz="1000" dirty="0">
                  <a:latin typeface="微软雅黑" panose="020B0503020204020204" pitchFamily="34" charset="-122"/>
                  <a:ea typeface="微软雅黑" panose="020B0503020204020204" pitchFamily="34" charset="-122"/>
                </a:endParaRPr>
              </a:p>
            </p:txBody>
          </p:sp>
          <p:sp>
            <p:nvSpPr>
              <p:cNvPr id="417" name="iṧlîḓé">
                <a:extLst>
                  <a:ext uri="{FF2B5EF4-FFF2-40B4-BE49-F238E27FC236}">
                    <a16:creationId xmlns:a16="http://schemas.microsoft.com/office/drawing/2014/main" id="{9577355F-01E5-471F-8C9F-8F365F85C2D7}"/>
                  </a:ext>
                </a:extLst>
              </p:cNvPr>
              <p:cNvSpPr/>
              <p:nvPr/>
            </p:nvSpPr>
            <p:spPr>
              <a:xfrm>
                <a:off x="7943106" y="4961432"/>
                <a:ext cx="546847" cy="502592"/>
              </a:xfrm>
              <a:custGeom>
                <a:avLst/>
                <a:gdLst>
                  <a:gd name="connsiteX0" fmla="*/ 34176 w 588993"/>
                  <a:gd name="connsiteY0" fmla="*/ 468526 h 541328"/>
                  <a:gd name="connsiteX1" fmla="*/ 41791 w 588993"/>
                  <a:gd name="connsiteY1" fmla="*/ 476141 h 541328"/>
                  <a:gd name="connsiteX2" fmla="*/ 34176 w 588993"/>
                  <a:gd name="connsiteY2" fmla="*/ 483756 h 541328"/>
                  <a:gd name="connsiteX3" fmla="*/ 26561 w 588993"/>
                  <a:gd name="connsiteY3" fmla="*/ 476141 h 541328"/>
                  <a:gd name="connsiteX4" fmla="*/ 34176 w 588993"/>
                  <a:gd name="connsiteY4" fmla="*/ 468526 h 541328"/>
                  <a:gd name="connsiteX5" fmla="*/ 12550 w 588993"/>
                  <a:gd name="connsiteY5" fmla="*/ 452687 h 541328"/>
                  <a:gd name="connsiteX6" fmla="*/ 22785 w 588993"/>
                  <a:gd name="connsiteY6" fmla="*/ 463287 h 541328"/>
                  <a:gd name="connsiteX7" fmla="*/ 12550 w 588993"/>
                  <a:gd name="connsiteY7" fmla="*/ 473887 h 541328"/>
                  <a:gd name="connsiteX8" fmla="*/ 2315 w 588993"/>
                  <a:gd name="connsiteY8" fmla="*/ 463287 h 541328"/>
                  <a:gd name="connsiteX9" fmla="*/ 12550 w 588993"/>
                  <a:gd name="connsiteY9" fmla="*/ 452687 h 541328"/>
                  <a:gd name="connsiteX10" fmla="*/ 6458 w 588993"/>
                  <a:gd name="connsiteY10" fmla="*/ 435995 h 541328"/>
                  <a:gd name="connsiteX11" fmla="*/ 12916 w 588993"/>
                  <a:gd name="connsiteY11" fmla="*/ 442026 h 541328"/>
                  <a:gd name="connsiteX12" fmla="*/ 6458 w 588993"/>
                  <a:gd name="connsiteY12" fmla="*/ 448057 h 541328"/>
                  <a:gd name="connsiteX13" fmla="*/ 0 w 588993"/>
                  <a:gd name="connsiteY13" fmla="*/ 442026 h 541328"/>
                  <a:gd name="connsiteX14" fmla="*/ 6458 w 588993"/>
                  <a:gd name="connsiteY14" fmla="*/ 435995 h 541328"/>
                  <a:gd name="connsiteX15" fmla="*/ 31191 w 588993"/>
                  <a:gd name="connsiteY15" fmla="*/ 435142 h 541328"/>
                  <a:gd name="connsiteX16" fmla="*/ 41060 w 588993"/>
                  <a:gd name="connsiteY16" fmla="*/ 445011 h 541328"/>
                  <a:gd name="connsiteX17" fmla="*/ 31191 w 588993"/>
                  <a:gd name="connsiteY17" fmla="*/ 454880 h 541328"/>
                  <a:gd name="connsiteX18" fmla="*/ 21322 w 588993"/>
                  <a:gd name="connsiteY18" fmla="*/ 445011 h 541328"/>
                  <a:gd name="connsiteX19" fmla="*/ 31191 w 588993"/>
                  <a:gd name="connsiteY19" fmla="*/ 435142 h 541328"/>
                  <a:gd name="connsiteX20" fmla="*/ 15596 w 588993"/>
                  <a:gd name="connsiteY20" fmla="*/ 423811 h 541328"/>
                  <a:gd name="connsiteX21" fmla="*/ 22054 w 588993"/>
                  <a:gd name="connsiteY21" fmla="*/ 430269 h 541328"/>
                  <a:gd name="connsiteX22" fmla="*/ 15596 w 588993"/>
                  <a:gd name="connsiteY22" fmla="*/ 436727 h 541328"/>
                  <a:gd name="connsiteX23" fmla="*/ 9138 w 588993"/>
                  <a:gd name="connsiteY23" fmla="*/ 430269 h 541328"/>
                  <a:gd name="connsiteX24" fmla="*/ 15596 w 588993"/>
                  <a:gd name="connsiteY24" fmla="*/ 423811 h 541328"/>
                  <a:gd name="connsiteX25" fmla="*/ 38797 w 588993"/>
                  <a:gd name="connsiteY25" fmla="*/ 407119 h 541328"/>
                  <a:gd name="connsiteX26" fmla="*/ 132209 w 588993"/>
                  <a:gd name="connsiteY26" fmla="*/ 429862 h 541328"/>
                  <a:gd name="connsiteX27" fmla="*/ 144360 w 588993"/>
                  <a:gd name="connsiteY27" fmla="*/ 414700 h 541328"/>
                  <a:gd name="connsiteX28" fmla="*/ 148157 w 588993"/>
                  <a:gd name="connsiteY28" fmla="*/ 448815 h 541328"/>
                  <a:gd name="connsiteX29" fmla="*/ 132968 w 588993"/>
                  <a:gd name="connsiteY29" fmla="*/ 442750 h 541328"/>
                  <a:gd name="connsiteX30" fmla="*/ 47151 w 588993"/>
                  <a:gd name="connsiteY30" fmla="*/ 482172 h 541328"/>
                  <a:gd name="connsiteX31" fmla="*/ 46392 w 588993"/>
                  <a:gd name="connsiteY31" fmla="*/ 478381 h 541328"/>
                  <a:gd name="connsiteX32" fmla="*/ 46392 w 588993"/>
                  <a:gd name="connsiteY32" fmla="*/ 476865 h 541328"/>
                  <a:gd name="connsiteX33" fmla="*/ 44873 w 588993"/>
                  <a:gd name="connsiteY33" fmla="*/ 465494 h 541328"/>
                  <a:gd name="connsiteX34" fmla="*/ 43354 w 588993"/>
                  <a:gd name="connsiteY34" fmla="*/ 466252 h 541328"/>
                  <a:gd name="connsiteX35" fmla="*/ 36519 w 588993"/>
                  <a:gd name="connsiteY35" fmla="*/ 460187 h 541328"/>
                  <a:gd name="connsiteX36" fmla="*/ 41835 w 588993"/>
                  <a:gd name="connsiteY36" fmla="*/ 453364 h 541328"/>
                  <a:gd name="connsiteX37" fmla="*/ 43354 w 588993"/>
                  <a:gd name="connsiteY37" fmla="*/ 453364 h 541328"/>
                  <a:gd name="connsiteX38" fmla="*/ 43354 w 588993"/>
                  <a:gd name="connsiteY38" fmla="*/ 452606 h 541328"/>
                  <a:gd name="connsiteX39" fmla="*/ 43354 w 588993"/>
                  <a:gd name="connsiteY39" fmla="*/ 450331 h 541328"/>
                  <a:gd name="connsiteX40" fmla="*/ 41076 w 588993"/>
                  <a:gd name="connsiteY40" fmla="*/ 429104 h 541328"/>
                  <a:gd name="connsiteX41" fmla="*/ 35760 w 588993"/>
                  <a:gd name="connsiteY41" fmla="*/ 431379 h 541328"/>
                  <a:gd name="connsiteX42" fmla="*/ 25127 w 588993"/>
                  <a:gd name="connsiteY42" fmla="*/ 422281 h 541328"/>
                  <a:gd name="connsiteX43" fmla="*/ 34241 w 588993"/>
                  <a:gd name="connsiteY43" fmla="*/ 411668 h 541328"/>
                  <a:gd name="connsiteX44" fmla="*/ 39557 w 588993"/>
                  <a:gd name="connsiteY44" fmla="*/ 412426 h 541328"/>
                  <a:gd name="connsiteX45" fmla="*/ 38797 w 588993"/>
                  <a:gd name="connsiteY45" fmla="*/ 410151 h 541328"/>
                  <a:gd name="connsiteX46" fmla="*/ 442015 w 588993"/>
                  <a:gd name="connsiteY46" fmla="*/ 348690 h 541328"/>
                  <a:gd name="connsiteX47" fmla="*/ 435178 w 588993"/>
                  <a:gd name="connsiteY47" fmla="*/ 355515 h 541328"/>
                  <a:gd name="connsiteX48" fmla="*/ 442015 w 588993"/>
                  <a:gd name="connsiteY48" fmla="*/ 361583 h 541328"/>
                  <a:gd name="connsiteX49" fmla="*/ 448093 w 588993"/>
                  <a:gd name="connsiteY49" fmla="*/ 355515 h 541328"/>
                  <a:gd name="connsiteX50" fmla="*/ 442015 w 588993"/>
                  <a:gd name="connsiteY50" fmla="*/ 348690 h 541328"/>
                  <a:gd name="connsiteX51" fmla="*/ 448093 w 588993"/>
                  <a:gd name="connsiteY51" fmla="*/ 325937 h 541328"/>
                  <a:gd name="connsiteX52" fmla="*/ 442015 w 588993"/>
                  <a:gd name="connsiteY52" fmla="*/ 332004 h 541328"/>
                  <a:gd name="connsiteX53" fmla="*/ 448093 w 588993"/>
                  <a:gd name="connsiteY53" fmla="*/ 338830 h 541328"/>
                  <a:gd name="connsiteX54" fmla="*/ 454931 w 588993"/>
                  <a:gd name="connsiteY54" fmla="*/ 332004 h 541328"/>
                  <a:gd name="connsiteX55" fmla="*/ 448093 w 588993"/>
                  <a:gd name="connsiteY55" fmla="*/ 325937 h 541328"/>
                  <a:gd name="connsiteX56" fmla="*/ 198220 w 588993"/>
                  <a:gd name="connsiteY56" fmla="*/ 248605 h 541328"/>
                  <a:gd name="connsiteX57" fmla="*/ 291645 w 588993"/>
                  <a:gd name="connsiteY57" fmla="*/ 302478 h 541328"/>
                  <a:gd name="connsiteX58" fmla="*/ 278733 w 588993"/>
                  <a:gd name="connsiteY58" fmla="*/ 329794 h 541328"/>
                  <a:gd name="connsiteX59" fmla="*/ 170876 w 588993"/>
                  <a:gd name="connsiteY59" fmla="*/ 267574 h 541328"/>
                  <a:gd name="connsiteX60" fmla="*/ 169357 w 588993"/>
                  <a:gd name="connsiteY60" fmla="*/ 266816 h 541328"/>
                  <a:gd name="connsiteX61" fmla="*/ 198220 w 588993"/>
                  <a:gd name="connsiteY61" fmla="*/ 248605 h 541328"/>
                  <a:gd name="connsiteX62" fmla="*/ 51618 w 588993"/>
                  <a:gd name="connsiteY62" fmla="*/ 248605 h 541328"/>
                  <a:gd name="connsiteX63" fmla="*/ 102533 w 588993"/>
                  <a:gd name="connsiteY63" fmla="*/ 267580 h 541328"/>
                  <a:gd name="connsiteX64" fmla="*/ 129130 w 588993"/>
                  <a:gd name="connsiteY64" fmla="*/ 294144 h 541328"/>
                  <a:gd name="connsiteX65" fmla="*/ 120011 w 588993"/>
                  <a:gd name="connsiteY65" fmla="*/ 317672 h 541328"/>
                  <a:gd name="connsiteX66" fmla="*/ 56938 w 588993"/>
                  <a:gd name="connsiteY66" fmla="*/ 273651 h 541328"/>
                  <a:gd name="connsiteX67" fmla="*/ 51618 w 588993"/>
                  <a:gd name="connsiteY67" fmla="*/ 248605 h 541328"/>
                  <a:gd name="connsiteX68" fmla="*/ 379812 w 588993"/>
                  <a:gd name="connsiteY68" fmla="*/ 193119 h 541328"/>
                  <a:gd name="connsiteX69" fmla="*/ 401749 w 588993"/>
                  <a:gd name="connsiteY69" fmla="*/ 206106 h 541328"/>
                  <a:gd name="connsiteX70" fmla="*/ 451892 w 588993"/>
                  <a:gd name="connsiteY70" fmla="*/ 259196 h 541328"/>
                  <a:gd name="connsiteX71" fmla="*/ 449612 w 588993"/>
                  <a:gd name="connsiteY71" fmla="*/ 310010 h 541328"/>
                  <a:gd name="connsiteX72" fmla="*/ 476963 w 588993"/>
                  <a:gd name="connsiteY72" fmla="*/ 269814 h 541328"/>
                  <a:gd name="connsiteX73" fmla="*/ 489878 w 588993"/>
                  <a:gd name="connsiteY73" fmla="*/ 282707 h 541328"/>
                  <a:gd name="connsiteX74" fmla="*/ 525585 w 588993"/>
                  <a:gd name="connsiteY74" fmla="*/ 274364 h 541328"/>
                  <a:gd name="connsiteX75" fmla="*/ 550656 w 588993"/>
                  <a:gd name="connsiteY75" fmla="*/ 211415 h 541328"/>
                  <a:gd name="connsiteX76" fmla="*/ 588643 w 588993"/>
                  <a:gd name="connsiteY76" fmla="*/ 211415 h 541328"/>
                  <a:gd name="connsiteX77" fmla="*/ 549137 w 588993"/>
                  <a:gd name="connsiteY77" fmla="*/ 305460 h 541328"/>
                  <a:gd name="connsiteX78" fmla="*/ 488359 w 588993"/>
                  <a:gd name="connsiteY78" fmla="*/ 319870 h 541328"/>
                  <a:gd name="connsiteX79" fmla="*/ 470125 w 588993"/>
                  <a:gd name="connsiteY79" fmla="*/ 389644 h 541328"/>
                  <a:gd name="connsiteX80" fmla="*/ 515709 w 588993"/>
                  <a:gd name="connsiteY80" fmla="*/ 518576 h 541328"/>
                  <a:gd name="connsiteX81" fmla="*/ 467846 w 588993"/>
                  <a:gd name="connsiteY81" fmla="*/ 518576 h 541328"/>
                  <a:gd name="connsiteX82" fmla="*/ 442015 w 588993"/>
                  <a:gd name="connsiteY82" fmla="*/ 423773 h 541328"/>
                  <a:gd name="connsiteX83" fmla="*/ 441255 w 588993"/>
                  <a:gd name="connsiteY83" fmla="*/ 424532 h 541328"/>
                  <a:gd name="connsiteX84" fmla="*/ 413145 w 588993"/>
                  <a:gd name="connsiteY84" fmla="*/ 521609 h 541328"/>
                  <a:gd name="connsiteX85" fmla="*/ 366802 w 588993"/>
                  <a:gd name="connsiteY85" fmla="*/ 508716 h 541328"/>
                  <a:gd name="connsiteX86" fmla="*/ 398711 w 588993"/>
                  <a:gd name="connsiteY86" fmla="*/ 391161 h 541328"/>
                  <a:gd name="connsiteX87" fmla="*/ 399470 w 588993"/>
                  <a:gd name="connsiteY87" fmla="*/ 388886 h 541328"/>
                  <a:gd name="connsiteX88" fmla="*/ 399470 w 588993"/>
                  <a:gd name="connsiteY88" fmla="*/ 379785 h 541328"/>
                  <a:gd name="connsiteX89" fmla="*/ 423782 w 588993"/>
                  <a:gd name="connsiteY89" fmla="*/ 289533 h 541328"/>
                  <a:gd name="connsiteX90" fmla="*/ 365282 w 588993"/>
                  <a:gd name="connsiteY90" fmla="*/ 215966 h 541328"/>
                  <a:gd name="connsiteX91" fmla="*/ 379812 w 588993"/>
                  <a:gd name="connsiteY91" fmla="*/ 193119 h 541328"/>
                  <a:gd name="connsiteX92" fmla="*/ 129131 w 588993"/>
                  <a:gd name="connsiteY92" fmla="*/ 181850 h 541328"/>
                  <a:gd name="connsiteX93" fmla="*/ 123057 w 588993"/>
                  <a:gd name="connsiteY93" fmla="*/ 188674 h 541328"/>
                  <a:gd name="connsiteX94" fmla="*/ 129131 w 588993"/>
                  <a:gd name="connsiteY94" fmla="*/ 194739 h 541328"/>
                  <a:gd name="connsiteX95" fmla="*/ 135204 w 588993"/>
                  <a:gd name="connsiteY95" fmla="*/ 188674 h 541328"/>
                  <a:gd name="connsiteX96" fmla="*/ 129131 w 588993"/>
                  <a:gd name="connsiteY96" fmla="*/ 181850 h 541328"/>
                  <a:gd name="connsiteX97" fmla="*/ 479302 w 588993"/>
                  <a:gd name="connsiteY97" fmla="*/ 162830 h 541328"/>
                  <a:gd name="connsiteX98" fmla="*/ 503620 w 588993"/>
                  <a:gd name="connsiteY98" fmla="*/ 200012 h 541328"/>
                  <a:gd name="connsiteX99" fmla="*/ 514259 w 588993"/>
                  <a:gd name="connsiteY99" fmla="*/ 206841 h 541328"/>
                  <a:gd name="connsiteX100" fmla="*/ 512739 w 588993"/>
                  <a:gd name="connsiteY100" fmla="*/ 247817 h 541328"/>
                  <a:gd name="connsiteX101" fmla="*/ 507419 w 588993"/>
                  <a:gd name="connsiteY101" fmla="*/ 256163 h 541328"/>
                  <a:gd name="connsiteX102" fmla="*/ 499820 w 588993"/>
                  <a:gd name="connsiteY102" fmla="*/ 251611 h 541328"/>
                  <a:gd name="connsiteX103" fmla="*/ 511219 w 588993"/>
                  <a:gd name="connsiteY103" fmla="*/ 228088 h 541328"/>
                  <a:gd name="connsiteX104" fmla="*/ 466383 w 588993"/>
                  <a:gd name="connsiteY104" fmla="*/ 202288 h 541328"/>
                  <a:gd name="connsiteX105" fmla="*/ 465623 w 588993"/>
                  <a:gd name="connsiteY105" fmla="*/ 172695 h 541328"/>
                  <a:gd name="connsiteX106" fmla="*/ 478542 w 588993"/>
                  <a:gd name="connsiteY106" fmla="*/ 185594 h 541328"/>
                  <a:gd name="connsiteX107" fmla="*/ 479302 w 588993"/>
                  <a:gd name="connsiteY107" fmla="*/ 162830 h 541328"/>
                  <a:gd name="connsiteX108" fmla="*/ 547588 w 588993"/>
                  <a:gd name="connsiteY108" fmla="*/ 158313 h 541328"/>
                  <a:gd name="connsiteX109" fmla="*/ 544555 w 588993"/>
                  <a:gd name="connsiteY109" fmla="*/ 170459 h 541328"/>
                  <a:gd name="connsiteX110" fmla="*/ 529393 w 588993"/>
                  <a:gd name="connsiteY110" fmla="*/ 173496 h 541328"/>
                  <a:gd name="connsiteX111" fmla="*/ 534700 w 588993"/>
                  <a:gd name="connsiteY111" fmla="*/ 159072 h 541328"/>
                  <a:gd name="connsiteX112" fmla="*/ 547588 w 588993"/>
                  <a:gd name="connsiteY112" fmla="*/ 158313 h 541328"/>
                  <a:gd name="connsiteX113" fmla="*/ 130649 w 588993"/>
                  <a:gd name="connsiteY113" fmla="*/ 155313 h 541328"/>
                  <a:gd name="connsiteX114" fmla="*/ 124575 w 588993"/>
                  <a:gd name="connsiteY114" fmla="*/ 161378 h 541328"/>
                  <a:gd name="connsiteX115" fmla="*/ 130649 w 588993"/>
                  <a:gd name="connsiteY115" fmla="*/ 167444 h 541328"/>
                  <a:gd name="connsiteX116" fmla="*/ 136723 w 588993"/>
                  <a:gd name="connsiteY116" fmla="*/ 161378 h 541328"/>
                  <a:gd name="connsiteX117" fmla="*/ 130649 w 588993"/>
                  <a:gd name="connsiteY117" fmla="*/ 155313 h 541328"/>
                  <a:gd name="connsiteX118" fmla="*/ 576545 w 588993"/>
                  <a:gd name="connsiteY118" fmla="*/ 127979 h 541328"/>
                  <a:gd name="connsiteX119" fmla="*/ 573499 w 588993"/>
                  <a:gd name="connsiteY119" fmla="*/ 140144 h 541328"/>
                  <a:gd name="connsiteX120" fmla="*/ 558269 w 588993"/>
                  <a:gd name="connsiteY120" fmla="*/ 143185 h 541328"/>
                  <a:gd name="connsiteX121" fmla="*/ 564361 w 588993"/>
                  <a:gd name="connsiteY121" fmla="*/ 128739 h 541328"/>
                  <a:gd name="connsiteX122" fmla="*/ 576545 w 588993"/>
                  <a:gd name="connsiteY122" fmla="*/ 127979 h 541328"/>
                  <a:gd name="connsiteX123" fmla="*/ 532771 w 588993"/>
                  <a:gd name="connsiteY123" fmla="*/ 109437 h 541328"/>
                  <a:gd name="connsiteX124" fmla="*/ 541596 w 588993"/>
                  <a:gd name="connsiteY124" fmla="*/ 110575 h 541328"/>
                  <a:gd name="connsiteX125" fmla="*/ 542355 w 588993"/>
                  <a:gd name="connsiteY125" fmla="*/ 129527 h 541328"/>
                  <a:gd name="connsiteX126" fmla="*/ 521858 w 588993"/>
                  <a:gd name="connsiteY126" fmla="*/ 140899 h 541328"/>
                  <a:gd name="connsiteX127" fmla="*/ 523376 w 588993"/>
                  <a:gd name="connsiteY127" fmla="*/ 117398 h 541328"/>
                  <a:gd name="connsiteX128" fmla="*/ 532771 w 588993"/>
                  <a:gd name="connsiteY128" fmla="*/ 109437 h 541328"/>
                  <a:gd name="connsiteX129" fmla="*/ 122327 w 588993"/>
                  <a:gd name="connsiteY129" fmla="*/ 100692 h 541328"/>
                  <a:gd name="connsiteX130" fmla="*/ 139019 w 588993"/>
                  <a:gd name="connsiteY130" fmla="*/ 100692 h 541328"/>
                  <a:gd name="connsiteX131" fmla="*/ 139019 w 588993"/>
                  <a:gd name="connsiteY131" fmla="*/ 108977 h 541328"/>
                  <a:gd name="connsiteX132" fmla="*/ 122327 w 588993"/>
                  <a:gd name="connsiteY132" fmla="*/ 108977 h 541328"/>
                  <a:gd name="connsiteX133" fmla="*/ 39816 w 588993"/>
                  <a:gd name="connsiteY133" fmla="*/ 79990 h 541328"/>
                  <a:gd name="connsiteX134" fmla="*/ 50931 w 588993"/>
                  <a:gd name="connsiteY134" fmla="*/ 81009 h 541328"/>
                  <a:gd name="connsiteX135" fmla="*/ 110150 w 588993"/>
                  <a:gd name="connsiteY135" fmla="*/ 99964 h 541328"/>
                  <a:gd name="connsiteX136" fmla="*/ 126853 w 588993"/>
                  <a:gd name="connsiteY136" fmla="*/ 140149 h 541328"/>
                  <a:gd name="connsiteX137" fmla="*/ 122298 w 588993"/>
                  <a:gd name="connsiteY137" fmla="*/ 115886 h 541328"/>
                  <a:gd name="connsiteX138" fmla="*/ 139000 w 588993"/>
                  <a:gd name="connsiteY138" fmla="*/ 115886 h 541328"/>
                  <a:gd name="connsiteX139" fmla="*/ 135963 w 588993"/>
                  <a:gd name="connsiteY139" fmla="*/ 132567 h 541328"/>
                  <a:gd name="connsiteX140" fmla="*/ 151148 w 588993"/>
                  <a:gd name="connsiteY140" fmla="*/ 105272 h 541328"/>
                  <a:gd name="connsiteX141" fmla="*/ 157221 w 588993"/>
                  <a:gd name="connsiteY141" fmla="*/ 108304 h 541328"/>
                  <a:gd name="connsiteX142" fmla="*/ 237698 w 588993"/>
                  <a:gd name="connsiteY142" fmla="*/ 139391 h 541328"/>
                  <a:gd name="connsiteX143" fmla="*/ 230106 w 588993"/>
                  <a:gd name="connsiteY143" fmla="*/ 165928 h 541328"/>
                  <a:gd name="connsiteX144" fmla="*/ 158740 w 588993"/>
                  <a:gd name="connsiteY144" fmla="*/ 138632 h 541328"/>
                  <a:gd name="connsiteX145" fmla="*/ 156462 w 588993"/>
                  <a:gd name="connsiteY145" fmla="*/ 194739 h 541328"/>
                  <a:gd name="connsiteX146" fmla="*/ 215681 w 588993"/>
                  <a:gd name="connsiteY146" fmla="*/ 216727 h 541328"/>
                  <a:gd name="connsiteX147" fmla="*/ 42580 w 588993"/>
                  <a:gd name="connsiteY147" fmla="*/ 238715 h 541328"/>
                  <a:gd name="connsiteX148" fmla="*/ 98003 w 588993"/>
                  <a:gd name="connsiteY148" fmla="*/ 193981 h 541328"/>
                  <a:gd name="connsiteX149" fmla="*/ 100280 w 588993"/>
                  <a:gd name="connsiteY149" fmla="*/ 129534 h 541328"/>
                  <a:gd name="connsiteX150" fmla="*/ 100280 w 588993"/>
                  <a:gd name="connsiteY150" fmla="*/ 125743 h 541328"/>
                  <a:gd name="connsiteX151" fmla="*/ 36506 w 588993"/>
                  <a:gd name="connsiteY151" fmla="*/ 104513 h 541328"/>
                  <a:gd name="connsiteX152" fmla="*/ 39816 w 588993"/>
                  <a:gd name="connsiteY152" fmla="*/ 79990 h 541328"/>
                  <a:gd name="connsiteX153" fmla="*/ 123093 w 588993"/>
                  <a:gd name="connsiteY153" fmla="*/ 594 h 541328"/>
                  <a:gd name="connsiteX154" fmla="*/ 132206 w 588993"/>
                  <a:gd name="connsiteY154" fmla="*/ 7418 h 541328"/>
                  <a:gd name="connsiteX155" fmla="*/ 135244 w 588993"/>
                  <a:gd name="connsiteY155" fmla="*/ 14242 h 541328"/>
                  <a:gd name="connsiteX156" fmla="*/ 133725 w 588993"/>
                  <a:gd name="connsiteY156" fmla="*/ 21825 h 541328"/>
                  <a:gd name="connsiteX157" fmla="*/ 127650 w 588993"/>
                  <a:gd name="connsiteY157" fmla="*/ 30165 h 541328"/>
                  <a:gd name="connsiteX158" fmla="*/ 122334 w 588993"/>
                  <a:gd name="connsiteY158" fmla="*/ 36231 h 541328"/>
                  <a:gd name="connsiteX159" fmla="*/ 120055 w 588993"/>
                  <a:gd name="connsiteY159" fmla="*/ 40780 h 541328"/>
                  <a:gd name="connsiteX160" fmla="*/ 120055 w 588993"/>
                  <a:gd name="connsiteY160" fmla="*/ 41538 h 541328"/>
                  <a:gd name="connsiteX161" fmla="*/ 120055 w 588993"/>
                  <a:gd name="connsiteY161" fmla="*/ 42297 h 541328"/>
                  <a:gd name="connsiteX162" fmla="*/ 122334 w 588993"/>
                  <a:gd name="connsiteY162" fmla="*/ 45330 h 541328"/>
                  <a:gd name="connsiteX163" fmla="*/ 123093 w 588993"/>
                  <a:gd name="connsiteY163" fmla="*/ 46088 h 541328"/>
                  <a:gd name="connsiteX164" fmla="*/ 132206 w 588993"/>
                  <a:gd name="connsiteY164" fmla="*/ 46088 h 541328"/>
                  <a:gd name="connsiteX165" fmla="*/ 133725 w 588993"/>
                  <a:gd name="connsiteY165" fmla="*/ 52154 h 541328"/>
                  <a:gd name="connsiteX166" fmla="*/ 158026 w 588993"/>
                  <a:gd name="connsiteY166" fmla="*/ 77175 h 541328"/>
                  <a:gd name="connsiteX167" fmla="*/ 157267 w 588993"/>
                  <a:gd name="connsiteY167" fmla="*/ 77175 h 541328"/>
                  <a:gd name="connsiteX168" fmla="*/ 155748 w 588993"/>
                  <a:gd name="connsiteY168" fmla="*/ 77175 h 541328"/>
                  <a:gd name="connsiteX169" fmla="*/ 132206 w 588993"/>
                  <a:gd name="connsiteY169" fmla="*/ 62011 h 541328"/>
                  <a:gd name="connsiteX170" fmla="*/ 112461 w 588993"/>
                  <a:gd name="connsiteY170" fmla="*/ 90065 h 541328"/>
                  <a:gd name="connsiteX171" fmla="*/ 110943 w 588993"/>
                  <a:gd name="connsiteY171" fmla="*/ 90823 h 541328"/>
                  <a:gd name="connsiteX172" fmla="*/ 105627 w 588993"/>
                  <a:gd name="connsiteY172" fmla="*/ 83241 h 541328"/>
                  <a:gd name="connsiteX173" fmla="*/ 104108 w 588993"/>
                  <a:gd name="connsiteY173" fmla="*/ 77175 h 541328"/>
                  <a:gd name="connsiteX174" fmla="*/ 119296 w 588993"/>
                  <a:gd name="connsiteY174" fmla="*/ 52154 h 541328"/>
                  <a:gd name="connsiteX175" fmla="*/ 119296 w 588993"/>
                  <a:gd name="connsiteY175" fmla="*/ 50637 h 541328"/>
                  <a:gd name="connsiteX176" fmla="*/ 118537 w 588993"/>
                  <a:gd name="connsiteY176" fmla="*/ 50637 h 541328"/>
                  <a:gd name="connsiteX177" fmla="*/ 113980 w 588993"/>
                  <a:gd name="connsiteY177" fmla="*/ 47604 h 541328"/>
                  <a:gd name="connsiteX178" fmla="*/ 112461 w 588993"/>
                  <a:gd name="connsiteY178" fmla="*/ 45330 h 541328"/>
                  <a:gd name="connsiteX179" fmla="*/ 111702 w 588993"/>
                  <a:gd name="connsiteY179" fmla="*/ 43813 h 541328"/>
                  <a:gd name="connsiteX180" fmla="*/ 110943 w 588993"/>
                  <a:gd name="connsiteY180" fmla="*/ 43055 h 541328"/>
                  <a:gd name="connsiteX181" fmla="*/ 110943 w 588993"/>
                  <a:gd name="connsiteY181" fmla="*/ 42297 h 541328"/>
                  <a:gd name="connsiteX182" fmla="*/ 110943 w 588993"/>
                  <a:gd name="connsiteY182" fmla="*/ 35473 h 541328"/>
                  <a:gd name="connsiteX183" fmla="*/ 112461 w 588993"/>
                  <a:gd name="connsiteY183" fmla="*/ 30165 h 541328"/>
                  <a:gd name="connsiteX184" fmla="*/ 117777 w 588993"/>
                  <a:gd name="connsiteY184" fmla="*/ 22583 h 541328"/>
                  <a:gd name="connsiteX185" fmla="*/ 120815 w 588993"/>
                  <a:gd name="connsiteY185" fmla="*/ 16517 h 541328"/>
                  <a:gd name="connsiteX186" fmla="*/ 121574 w 588993"/>
                  <a:gd name="connsiteY186" fmla="*/ 15759 h 541328"/>
                  <a:gd name="connsiteX187" fmla="*/ 120815 w 588993"/>
                  <a:gd name="connsiteY187" fmla="*/ 15001 h 541328"/>
                  <a:gd name="connsiteX188" fmla="*/ 119296 w 588993"/>
                  <a:gd name="connsiteY188" fmla="*/ 13484 h 541328"/>
                  <a:gd name="connsiteX189" fmla="*/ 118537 w 588993"/>
                  <a:gd name="connsiteY189" fmla="*/ 11968 h 541328"/>
                  <a:gd name="connsiteX190" fmla="*/ 117777 w 588993"/>
                  <a:gd name="connsiteY190" fmla="*/ 11968 h 541328"/>
                  <a:gd name="connsiteX191" fmla="*/ 117018 w 588993"/>
                  <a:gd name="connsiteY191" fmla="*/ 11210 h 541328"/>
                  <a:gd name="connsiteX192" fmla="*/ 114740 w 588993"/>
                  <a:gd name="connsiteY192" fmla="*/ 3627 h 541328"/>
                  <a:gd name="connsiteX193" fmla="*/ 123093 w 588993"/>
                  <a:gd name="connsiteY193" fmla="*/ 594 h 5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88993" h="541328">
                    <a:moveTo>
                      <a:pt x="34176" y="468526"/>
                    </a:moveTo>
                    <a:cubicBezTo>
                      <a:pt x="38382" y="468526"/>
                      <a:pt x="41791" y="471935"/>
                      <a:pt x="41791" y="476141"/>
                    </a:cubicBezTo>
                    <a:cubicBezTo>
                      <a:pt x="41791" y="480347"/>
                      <a:pt x="38382" y="483756"/>
                      <a:pt x="34176" y="483756"/>
                    </a:cubicBezTo>
                    <a:cubicBezTo>
                      <a:pt x="29970" y="483756"/>
                      <a:pt x="26561" y="480347"/>
                      <a:pt x="26561" y="476141"/>
                    </a:cubicBezTo>
                    <a:cubicBezTo>
                      <a:pt x="26561" y="471935"/>
                      <a:pt x="29970" y="468526"/>
                      <a:pt x="34176" y="468526"/>
                    </a:cubicBezTo>
                    <a:close/>
                    <a:moveTo>
                      <a:pt x="12550" y="452687"/>
                    </a:moveTo>
                    <a:cubicBezTo>
                      <a:pt x="18203" y="452687"/>
                      <a:pt x="22785" y="457433"/>
                      <a:pt x="22785" y="463287"/>
                    </a:cubicBezTo>
                    <a:cubicBezTo>
                      <a:pt x="22785" y="469141"/>
                      <a:pt x="18203" y="473887"/>
                      <a:pt x="12550" y="473887"/>
                    </a:cubicBezTo>
                    <a:cubicBezTo>
                      <a:pt x="6897" y="473887"/>
                      <a:pt x="2315" y="469141"/>
                      <a:pt x="2315" y="463287"/>
                    </a:cubicBezTo>
                    <a:cubicBezTo>
                      <a:pt x="2315" y="457433"/>
                      <a:pt x="6897" y="452687"/>
                      <a:pt x="12550" y="452687"/>
                    </a:cubicBezTo>
                    <a:close/>
                    <a:moveTo>
                      <a:pt x="6458" y="435995"/>
                    </a:moveTo>
                    <a:cubicBezTo>
                      <a:pt x="10025" y="435995"/>
                      <a:pt x="12916" y="438695"/>
                      <a:pt x="12916" y="442026"/>
                    </a:cubicBezTo>
                    <a:cubicBezTo>
                      <a:pt x="12916" y="445357"/>
                      <a:pt x="10025" y="448057"/>
                      <a:pt x="6458" y="448057"/>
                    </a:cubicBezTo>
                    <a:cubicBezTo>
                      <a:pt x="2891" y="448057"/>
                      <a:pt x="0" y="445357"/>
                      <a:pt x="0" y="442026"/>
                    </a:cubicBezTo>
                    <a:cubicBezTo>
                      <a:pt x="0" y="438695"/>
                      <a:pt x="2891" y="435995"/>
                      <a:pt x="6458" y="435995"/>
                    </a:cubicBezTo>
                    <a:close/>
                    <a:moveTo>
                      <a:pt x="31191" y="435142"/>
                    </a:moveTo>
                    <a:cubicBezTo>
                      <a:pt x="36641" y="435142"/>
                      <a:pt x="41060" y="439561"/>
                      <a:pt x="41060" y="445011"/>
                    </a:cubicBezTo>
                    <a:cubicBezTo>
                      <a:pt x="41060" y="450461"/>
                      <a:pt x="36641" y="454880"/>
                      <a:pt x="31191" y="454880"/>
                    </a:cubicBezTo>
                    <a:cubicBezTo>
                      <a:pt x="25741" y="454880"/>
                      <a:pt x="21322" y="450461"/>
                      <a:pt x="21322" y="445011"/>
                    </a:cubicBezTo>
                    <a:cubicBezTo>
                      <a:pt x="21322" y="439561"/>
                      <a:pt x="25741" y="435142"/>
                      <a:pt x="31191" y="435142"/>
                    </a:cubicBezTo>
                    <a:close/>
                    <a:moveTo>
                      <a:pt x="15596" y="423811"/>
                    </a:moveTo>
                    <a:cubicBezTo>
                      <a:pt x="19163" y="423811"/>
                      <a:pt x="22054" y="426702"/>
                      <a:pt x="22054" y="430269"/>
                    </a:cubicBezTo>
                    <a:cubicBezTo>
                      <a:pt x="22054" y="433836"/>
                      <a:pt x="19163" y="436727"/>
                      <a:pt x="15596" y="436727"/>
                    </a:cubicBezTo>
                    <a:cubicBezTo>
                      <a:pt x="12029" y="436727"/>
                      <a:pt x="9138" y="433836"/>
                      <a:pt x="9138" y="430269"/>
                    </a:cubicBezTo>
                    <a:cubicBezTo>
                      <a:pt x="9138" y="426702"/>
                      <a:pt x="12029" y="423811"/>
                      <a:pt x="15596" y="423811"/>
                    </a:cubicBezTo>
                    <a:close/>
                    <a:moveTo>
                      <a:pt x="38797" y="407119"/>
                    </a:moveTo>
                    <a:lnTo>
                      <a:pt x="132209" y="429862"/>
                    </a:lnTo>
                    <a:lnTo>
                      <a:pt x="144360" y="414700"/>
                    </a:lnTo>
                    <a:lnTo>
                      <a:pt x="148157" y="448815"/>
                    </a:lnTo>
                    <a:lnTo>
                      <a:pt x="132968" y="442750"/>
                    </a:lnTo>
                    <a:lnTo>
                      <a:pt x="47151" y="482172"/>
                    </a:lnTo>
                    <a:lnTo>
                      <a:pt x="46392" y="478381"/>
                    </a:lnTo>
                    <a:lnTo>
                      <a:pt x="46392" y="476865"/>
                    </a:lnTo>
                    <a:lnTo>
                      <a:pt x="44873" y="465494"/>
                    </a:lnTo>
                    <a:cubicBezTo>
                      <a:pt x="44113" y="466252"/>
                      <a:pt x="44113" y="466252"/>
                      <a:pt x="43354" y="466252"/>
                    </a:cubicBezTo>
                    <a:cubicBezTo>
                      <a:pt x="39557" y="466252"/>
                      <a:pt x="36519" y="463977"/>
                      <a:pt x="36519" y="460187"/>
                    </a:cubicBezTo>
                    <a:cubicBezTo>
                      <a:pt x="35760" y="457154"/>
                      <a:pt x="38797" y="454122"/>
                      <a:pt x="41835" y="453364"/>
                    </a:cubicBezTo>
                    <a:cubicBezTo>
                      <a:pt x="42595" y="453364"/>
                      <a:pt x="43354" y="453364"/>
                      <a:pt x="43354" y="453364"/>
                    </a:cubicBezTo>
                    <a:lnTo>
                      <a:pt x="43354" y="452606"/>
                    </a:lnTo>
                    <a:lnTo>
                      <a:pt x="43354" y="450331"/>
                    </a:lnTo>
                    <a:lnTo>
                      <a:pt x="41076" y="429104"/>
                    </a:lnTo>
                    <a:cubicBezTo>
                      <a:pt x="39557" y="430620"/>
                      <a:pt x="38038" y="431379"/>
                      <a:pt x="35760" y="431379"/>
                    </a:cubicBezTo>
                    <a:cubicBezTo>
                      <a:pt x="30444" y="432137"/>
                      <a:pt x="25887" y="428346"/>
                      <a:pt x="25127" y="422281"/>
                    </a:cubicBezTo>
                    <a:cubicBezTo>
                      <a:pt x="24368" y="416974"/>
                      <a:pt x="28925" y="412426"/>
                      <a:pt x="34241" y="411668"/>
                    </a:cubicBezTo>
                    <a:cubicBezTo>
                      <a:pt x="35760" y="411668"/>
                      <a:pt x="38038" y="411668"/>
                      <a:pt x="39557" y="412426"/>
                    </a:cubicBezTo>
                    <a:lnTo>
                      <a:pt x="38797" y="410151"/>
                    </a:lnTo>
                    <a:close/>
                    <a:moveTo>
                      <a:pt x="442015" y="348690"/>
                    </a:moveTo>
                    <a:cubicBezTo>
                      <a:pt x="438216" y="348690"/>
                      <a:pt x="435178" y="351723"/>
                      <a:pt x="435178" y="355515"/>
                    </a:cubicBezTo>
                    <a:cubicBezTo>
                      <a:pt x="435178" y="358549"/>
                      <a:pt x="438216" y="361583"/>
                      <a:pt x="442015" y="361583"/>
                    </a:cubicBezTo>
                    <a:cubicBezTo>
                      <a:pt x="445054" y="361583"/>
                      <a:pt x="448093" y="358549"/>
                      <a:pt x="448093" y="355515"/>
                    </a:cubicBezTo>
                    <a:cubicBezTo>
                      <a:pt x="448093" y="351723"/>
                      <a:pt x="445054" y="348690"/>
                      <a:pt x="442015" y="348690"/>
                    </a:cubicBezTo>
                    <a:close/>
                    <a:moveTo>
                      <a:pt x="448093" y="325937"/>
                    </a:moveTo>
                    <a:cubicBezTo>
                      <a:pt x="445054" y="325937"/>
                      <a:pt x="442015" y="328971"/>
                      <a:pt x="442015" y="332004"/>
                    </a:cubicBezTo>
                    <a:cubicBezTo>
                      <a:pt x="442015" y="335796"/>
                      <a:pt x="445054" y="338830"/>
                      <a:pt x="448093" y="338830"/>
                    </a:cubicBezTo>
                    <a:cubicBezTo>
                      <a:pt x="451892" y="338830"/>
                      <a:pt x="454931" y="335796"/>
                      <a:pt x="454931" y="332004"/>
                    </a:cubicBezTo>
                    <a:cubicBezTo>
                      <a:pt x="454931" y="328971"/>
                      <a:pt x="451892" y="325937"/>
                      <a:pt x="448093" y="325937"/>
                    </a:cubicBezTo>
                    <a:close/>
                    <a:moveTo>
                      <a:pt x="198220" y="248605"/>
                    </a:moveTo>
                    <a:cubicBezTo>
                      <a:pt x="229362" y="266816"/>
                      <a:pt x="260503" y="284267"/>
                      <a:pt x="291645" y="302478"/>
                    </a:cubicBezTo>
                    <a:cubicBezTo>
                      <a:pt x="312153" y="314618"/>
                      <a:pt x="300000" y="341934"/>
                      <a:pt x="278733" y="329794"/>
                    </a:cubicBezTo>
                    <a:cubicBezTo>
                      <a:pt x="243034" y="309307"/>
                      <a:pt x="207335" y="288061"/>
                      <a:pt x="170876" y="267574"/>
                    </a:cubicBezTo>
                    <a:cubicBezTo>
                      <a:pt x="170117" y="267574"/>
                      <a:pt x="170117" y="266816"/>
                      <a:pt x="169357" y="266816"/>
                    </a:cubicBezTo>
                    <a:cubicBezTo>
                      <a:pt x="182269" y="262263"/>
                      <a:pt x="187586" y="260745"/>
                      <a:pt x="198220" y="248605"/>
                    </a:cubicBezTo>
                    <a:close/>
                    <a:moveTo>
                      <a:pt x="51618" y="248605"/>
                    </a:moveTo>
                    <a:cubicBezTo>
                      <a:pt x="61497" y="253918"/>
                      <a:pt x="72896" y="262267"/>
                      <a:pt x="102533" y="267580"/>
                    </a:cubicBezTo>
                    <a:cubicBezTo>
                      <a:pt x="110132" y="272892"/>
                      <a:pt x="121531" y="288831"/>
                      <a:pt x="129130" y="294144"/>
                    </a:cubicBezTo>
                    <a:cubicBezTo>
                      <a:pt x="148888" y="307806"/>
                      <a:pt x="140529" y="331334"/>
                      <a:pt x="120011" y="317672"/>
                    </a:cubicBezTo>
                    <a:cubicBezTo>
                      <a:pt x="98733" y="303252"/>
                      <a:pt x="78216" y="288072"/>
                      <a:pt x="56938" y="273651"/>
                    </a:cubicBezTo>
                    <a:cubicBezTo>
                      <a:pt x="47059" y="266821"/>
                      <a:pt x="46299" y="256954"/>
                      <a:pt x="51618" y="248605"/>
                    </a:cubicBezTo>
                    <a:close/>
                    <a:moveTo>
                      <a:pt x="379812" y="193119"/>
                    </a:moveTo>
                    <a:cubicBezTo>
                      <a:pt x="389024" y="190559"/>
                      <a:pt x="399470" y="193972"/>
                      <a:pt x="401749" y="206106"/>
                    </a:cubicBezTo>
                    <a:cubicBezTo>
                      <a:pt x="407827" y="234168"/>
                      <a:pt x="424541" y="251612"/>
                      <a:pt x="451892" y="259196"/>
                    </a:cubicBezTo>
                    <a:cubicBezTo>
                      <a:pt x="454931" y="259954"/>
                      <a:pt x="448093" y="308493"/>
                      <a:pt x="449612" y="310010"/>
                    </a:cubicBezTo>
                    <a:cubicBezTo>
                      <a:pt x="454171" y="313802"/>
                      <a:pt x="476963" y="269814"/>
                      <a:pt x="476963" y="269814"/>
                    </a:cubicBezTo>
                    <a:cubicBezTo>
                      <a:pt x="476963" y="269814"/>
                      <a:pt x="485320" y="273606"/>
                      <a:pt x="489878" y="282707"/>
                    </a:cubicBezTo>
                    <a:cubicBezTo>
                      <a:pt x="502793" y="281949"/>
                      <a:pt x="515709" y="279673"/>
                      <a:pt x="525585" y="274364"/>
                    </a:cubicBezTo>
                    <a:cubicBezTo>
                      <a:pt x="549897" y="261471"/>
                      <a:pt x="552176" y="236443"/>
                      <a:pt x="550656" y="211415"/>
                    </a:cubicBezTo>
                    <a:cubicBezTo>
                      <a:pt x="549137" y="187146"/>
                      <a:pt x="587883" y="187146"/>
                      <a:pt x="588643" y="211415"/>
                    </a:cubicBezTo>
                    <a:cubicBezTo>
                      <a:pt x="590922" y="246303"/>
                      <a:pt x="582565" y="286499"/>
                      <a:pt x="549137" y="305460"/>
                    </a:cubicBezTo>
                    <a:cubicBezTo>
                      <a:pt x="530144" y="315319"/>
                      <a:pt x="509631" y="319111"/>
                      <a:pt x="488359" y="319870"/>
                    </a:cubicBezTo>
                    <a:cubicBezTo>
                      <a:pt x="480002" y="342622"/>
                      <a:pt x="474683" y="365375"/>
                      <a:pt x="470125" y="389644"/>
                    </a:cubicBezTo>
                    <a:cubicBezTo>
                      <a:pt x="502793" y="424532"/>
                      <a:pt x="520267" y="466245"/>
                      <a:pt x="515709" y="518576"/>
                    </a:cubicBezTo>
                    <a:cubicBezTo>
                      <a:pt x="512670" y="548913"/>
                      <a:pt x="464807" y="548913"/>
                      <a:pt x="467846" y="518576"/>
                    </a:cubicBezTo>
                    <a:cubicBezTo>
                      <a:pt x="470885" y="482172"/>
                      <a:pt x="462528" y="450318"/>
                      <a:pt x="442015" y="423773"/>
                    </a:cubicBezTo>
                    <a:cubicBezTo>
                      <a:pt x="441255" y="424532"/>
                      <a:pt x="441255" y="424532"/>
                      <a:pt x="441255" y="424532"/>
                    </a:cubicBezTo>
                    <a:cubicBezTo>
                      <a:pt x="434418" y="457902"/>
                      <a:pt x="425301" y="489756"/>
                      <a:pt x="413145" y="521609"/>
                    </a:cubicBezTo>
                    <a:cubicBezTo>
                      <a:pt x="401749" y="549671"/>
                      <a:pt x="355406" y="537536"/>
                      <a:pt x="366802" y="508716"/>
                    </a:cubicBezTo>
                    <a:cubicBezTo>
                      <a:pt x="381997" y="470795"/>
                      <a:pt x="391873" y="431357"/>
                      <a:pt x="398711" y="391161"/>
                    </a:cubicBezTo>
                    <a:cubicBezTo>
                      <a:pt x="398711" y="390403"/>
                      <a:pt x="398711" y="389644"/>
                      <a:pt x="399470" y="388886"/>
                    </a:cubicBezTo>
                    <a:cubicBezTo>
                      <a:pt x="399470" y="385852"/>
                      <a:pt x="399470" y="382818"/>
                      <a:pt x="399470" y="379785"/>
                    </a:cubicBezTo>
                    <a:cubicBezTo>
                      <a:pt x="404788" y="347931"/>
                      <a:pt x="411626" y="319111"/>
                      <a:pt x="423782" y="289533"/>
                    </a:cubicBezTo>
                    <a:cubicBezTo>
                      <a:pt x="393392" y="275123"/>
                      <a:pt x="372120" y="250095"/>
                      <a:pt x="365282" y="215966"/>
                    </a:cubicBezTo>
                    <a:cubicBezTo>
                      <a:pt x="362623" y="204211"/>
                      <a:pt x="370600" y="195678"/>
                      <a:pt x="379812" y="193119"/>
                    </a:cubicBezTo>
                    <a:close/>
                    <a:moveTo>
                      <a:pt x="129131" y="181850"/>
                    </a:moveTo>
                    <a:cubicBezTo>
                      <a:pt x="125334" y="181850"/>
                      <a:pt x="123057" y="184883"/>
                      <a:pt x="123057" y="188674"/>
                    </a:cubicBezTo>
                    <a:cubicBezTo>
                      <a:pt x="123057" y="191706"/>
                      <a:pt x="125334" y="194739"/>
                      <a:pt x="129131" y="194739"/>
                    </a:cubicBezTo>
                    <a:cubicBezTo>
                      <a:pt x="132927" y="194739"/>
                      <a:pt x="135204" y="191706"/>
                      <a:pt x="135204" y="188674"/>
                    </a:cubicBezTo>
                    <a:cubicBezTo>
                      <a:pt x="135204" y="184883"/>
                      <a:pt x="132927" y="181850"/>
                      <a:pt x="129131" y="181850"/>
                    </a:cubicBezTo>
                    <a:close/>
                    <a:moveTo>
                      <a:pt x="479302" y="162830"/>
                    </a:moveTo>
                    <a:cubicBezTo>
                      <a:pt x="491461" y="195459"/>
                      <a:pt x="503620" y="200012"/>
                      <a:pt x="503620" y="200012"/>
                    </a:cubicBezTo>
                    <a:lnTo>
                      <a:pt x="514259" y="206841"/>
                    </a:lnTo>
                    <a:cubicBezTo>
                      <a:pt x="530977" y="216705"/>
                      <a:pt x="522618" y="230364"/>
                      <a:pt x="512739" y="247817"/>
                    </a:cubicBezTo>
                    <a:lnTo>
                      <a:pt x="507419" y="256163"/>
                    </a:lnTo>
                    <a:cubicBezTo>
                      <a:pt x="507419" y="256163"/>
                      <a:pt x="499820" y="266028"/>
                      <a:pt x="499820" y="251611"/>
                    </a:cubicBezTo>
                    <a:cubicBezTo>
                      <a:pt x="500580" y="240987"/>
                      <a:pt x="515778" y="231123"/>
                      <a:pt x="511219" y="228088"/>
                    </a:cubicBezTo>
                    <a:cubicBezTo>
                      <a:pt x="505899" y="225811"/>
                      <a:pt x="475502" y="207600"/>
                      <a:pt x="466383" y="202288"/>
                    </a:cubicBezTo>
                    <a:cubicBezTo>
                      <a:pt x="457264" y="196218"/>
                      <a:pt x="465623" y="172695"/>
                      <a:pt x="465623" y="172695"/>
                    </a:cubicBezTo>
                    <a:cubicBezTo>
                      <a:pt x="469423" y="171936"/>
                      <a:pt x="478542" y="185594"/>
                      <a:pt x="478542" y="185594"/>
                    </a:cubicBezTo>
                    <a:cubicBezTo>
                      <a:pt x="478542" y="185594"/>
                      <a:pt x="470943" y="172695"/>
                      <a:pt x="479302" y="162830"/>
                    </a:cubicBezTo>
                    <a:close/>
                    <a:moveTo>
                      <a:pt x="547588" y="158313"/>
                    </a:moveTo>
                    <a:cubicBezTo>
                      <a:pt x="549862" y="161349"/>
                      <a:pt x="549104" y="165904"/>
                      <a:pt x="544555" y="170459"/>
                    </a:cubicBezTo>
                    <a:cubicBezTo>
                      <a:pt x="539248" y="175014"/>
                      <a:pt x="529393" y="173496"/>
                      <a:pt x="529393" y="173496"/>
                    </a:cubicBezTo>
                    <a:cubicBezTo>
                      <a:pt x="529393" y="173496"/>
                      <a:pt x="530151" y="163627"/>
                      <a:pt x="534700" y="159072"/>
                    </a:cubicBezTo>
                    <a:cubicBezTo>
                      <a:pt x="540007" y="155276"/>
                      <a:pt x="545313" y="155276"/>
                      <a:pt x="547588" y="158313"/>
                    </a:cubicBezTo>
                    <a:close/>
                    <a:moveTo>
                      <a:pt x="130649" y="155313"/>
                    </a:moveTo>
                    <a:cubicBezTo>
                      <a:pt x="127612" y="155313"/>
                      <a:pt x="124575" y="158346"/>
                      <a:pt x="124575" y="161378"/>
                    </a:cubicBezTo>
                    <a:cubicBezTo>
                      <a:pt x="124575" y="165169"/>
                      <a:pt x="127612" y="167444"/>
                      <a:pt x="130649" y="167444"/>
                    </a:cubicBezTo>
                    <a:cubicBezTo>
                      <a:pt x="134445" y="167444"/>
                      <a:pt x="136723" y="165169"/>
                      <a:pt x="136723" y="161378"/>
                    </a:cubicBezTo>
                    <a:cubicBezTo>
                      <a:pt x="136723" y="158346"/>
                      <a:pt x="134445" y="155313"/>
                      <a:pt x="130649" y="155313"/>
                    </a:cubicBezTo>
                    <a:close/>
                    <a:moveTo>
                      <a:pt x="576545" y="127979"/>
                    </a:moveTo>
                    <a:cubicBezTo>
                      <a:pt x="579591" y="131020"/>
                      <a:pt x="578829" y="135582"/>
                      <a:pt x="573499" y="140144"/>
                    </a:cubicBezTo>
                    <a:cubicBezTo>
                      <a:pt x="568169" y="143945"/>
                      <a:pt x="558269" y="143185"/>
                      <a:pt x="558269" y="143185"/>
                    </a:cubicBezTo>
                    <a:cubicBezTo>
                      <a:pt x="558269" y="143185"/>
                      <a:pt x="559031" y="133301"/>
                      <a:pt x="564361" y="128739"/>
                    </a:cubicBezTo>
                    <a:cubicBezTo>
                      <a:pt x="568930" y="124938"/>
                      <a:pt x="574261" y="124938"/>
                      <a:pt x="576545" y="127979"/>
                    </a:cubicBezTo>
                    <a:close/>
                    <a:moveTo>
                      <a:pt x="532771" y="109437"/>
                    </a:moveTo>
                    <a:cubicBezTo>
                      <a:pt x="535902" y="108300"/>
                      <a:pt x="538939" y="108680"/>
                      <a:pt x="541596" y="110575"/>
                    </a:cubicBezTo>
                    <a:cubicBezTo>
                      <a:pt x="546910" y="113607"/>
                      <a:pt x="547669" y="121188"/>
                      <a:pt x="542355" y="129527"/>
                    </a:cubicBezTo>
                    <a:cubicBezTo>
                      <a:pt x="537041" y="137867"/>
                      <a:pt x="521858" y="140899"/>
                      <a:pt x="521858" y="140899"/>
                    </a:cubicBezTo>
                    <a:cubicBezTo>
                      <a:pt x="521858" y="140899"/>
                      <a:pt x="518062" y="125737"/>
                      <a:pt x="523376" y="117398"/>
                    </a:cubicBezTo>
                    <a:cubicBezTo>
                      <a:pt x="526412" y="113228"/>
                      <a:pt x="529639" y="110575"/>
                      <a:pt x="532771" y="109437"/>
                    </a:cubicBezTo>
                    <a:close/>
                    <a:moveTo>
                      <a:pt x="122327" y="100692"/>
                    </a:moveTo>
                    <a:lnTo>
                      <a:pt x="139019" y="100692"/>
                    </a:lnTo>
                    <a:lnTo>
                      <a:pt x="139019" y="108977"/>
                    </a:lnTo>
                    <a:lnTo>
                      <a:pt x="122327" y="108977"/>
                    </a:lnTo>
                    <a:close/>
                    <a:moveTo>
                      <a:pt x="39816" y="79990"/>
                    </a:moveTo>
                    <a:cubicBezTo>
                      <a:pt x="43102" y="78829"/>
                      <a:pt x="46945" y="78924"/>
                      <a:pt x="50931" y="81009"/>
                    </a:cubicBezTo>
                    <a:cubicBezTo>
                      <a:pt x="69912" y="92382"/>
                      <a:pt x="89651" y="96931"/>
                      <a:pt x="110150" y="99964"/>
                    </a:cubicBezTo>
                    <a:lnTo>
                      <a:pt x="126853" y="140149"/>
                    </a:lnTo>
                    <a:lnTo>
                      <a:pt x="122298" y="115886"/>
                    </a:lnTo>
                    <a:lnTo>
                      <a:pt x="139000" y="115886"/>
                    </a:lnTo>
                    <a:lnTo>
                      <a:pt x="135963" y="132567"/>
                    </a:lnTo>
                    <a:lnTo>
                      <a:pt x="151148" y="105272"/>
                    </a:lnTo>
                    <a:cubicBezTo>
                      <a:pt x="153425" y="106030"/>
                      <a:pt x="155703" y="106788"/>
                      <a:pt x="157221" y="108304"/>
                    </a:cubicBezTo>
                    <a:cubicBezTo>
                      <a:pt x="183794" y="119677"/>
                      <a:pt x="209607" y="131050"/>
                      <a:pt x="237698" y="139391"/>
                    </a:cubicBezTo>
                    <a:cubicBezTo>
                      <a:pt x="254401" y="144698"/>
                      <a:pt x="247568" y="171235"/>
                      <a:pt x="230106" y="165928"/>
                    </a:cubicBezTo>
                    <a:cubicBezTo>
                      <a:pt x="205811" y="158346"/>
                      <a:pt x="182276" y="148489"/>
                      <a:pt x="158740" y="138632"/>
                    </a:cubicBezTo>
                    <a:cubicBezTo>
                      <a:pt x="159499" y="157587"/>
                      <a:pt x="158740" y="176542"/>
                      <a:pt x="156462" y="194739"/>
                    </a:cubicBezTo>
                    <a:lnTo>
                      <a:pt x="215681" y="216727"/>
                    </a:lnTo>
                    <a:cubicBezTo>
                      <a:pt x="165573" y="310744"/>
                      <a:pt x="42580" y="238715"/>
                      <a:pt x="42580" y="238715"/>
                    </a:cubicBezTo>
                    <a:cubicBezTo>
                      <a:pt x="42580" y="238715"/>
                      <a:pt x="79022" y="206871"/>
                      <a:pt x="98003" y="193981"/>
                    </a:cubicBezTo>
                    <a:cubicBezTo>
                      <a:pt x="101040" y="172751"/>
                      <a:pt x="101040" y="151522"/>
                      <a:pt x="100280" y="129534"/>
                    </a:cubicBezTo>
                    <a:cubicBezTo>
                      <a:pt x="99521" y="128018"/>
                      <a:pt x="100280" y="127259"/>
                      <a:pt x="100280" y="125743"/>
                    </a:cubicBezTo>
                    <a:cubicBezTo>
                      <a:pt x="78263" y="121952"/>
                      <a:pt x="57764" y="116645"/>
                      <a:pt x="36506" y="104513"/>
                    </a:cubicBezTo>
                    <a:cubicBezTo>
                      <a:pt x="25118" y="98258"/>
                      <a:pt x="29958" y="83473"/>
                      <a:pt x="39816" y="79990"/>
                    </a:cubicBezTo>
                    <a:close/>
                    <a:moveTo>
                      <a:pt x="123093" y="594"/>
                    </a:moveTo>
                    <a:cubicBezTo>
                      <a:pt x="126131" y="1353"/>
                      <a:pt x="129168" y="3627"/>
                      <a:pt x="132206" y="7418"/>
                    </a:cubicBezTo>
                    <a:cubicBezTo>
                      <a:pt x="133725" y="8935"/>
                      <a:pt x="134484" y="11968"/>
                      <a:pt x="135244" y="14242"/>
                    </a:cubicBezTo>
                    <a:cubicBezTo>
                      <a:pt x="135244" y="17275"/>
                      <a:pt x="134484" y="19550"/>
                      <a:pt x="133725" y="21825"/>
                    </a:cubicBezTo>
                    <a:cubicBezTo>
                      <a:pt x="132206" y="25616"/>
                      <a:pt x="129928" y="27890"/>
                      <a:pt x="127650" y="30165"/>
                    </a:cubicBezTo>
                    <a:cubicBezTo>
                      <a:pt x="125371" y="32440"/>
                      <a:pt x="123853" y="34714"/>
                      <a:pt x="122334" y="36231"/>
                    </a:cubicBezTo>
                    <a:cubicBezTo>
                      <a:pt x="120815" y="37747"/>
                      <a:pt x="120055" y="39264"/>
                      <a:pt x="120055" y="40780"/>
                    </a:cubicBezTo>
                    <a:cubicBezTo>
                      <a:pt x="120055" y="40780"/>
                      <a:pt x="120055" y="41538"/>
                      <a:pt x="120055" y="41538"/>
                    </a:cubicBezTo>
                    <a:cubicBezTo>
                      <a:pt x="120055" y="41538"/>
                      <a:pt x="120055" y="42297"/>
                      <a:pt x="120055" y="42297"/>
                    </a:cubicBezTo>
                    <a:cubicBezTo>
                      <a:pt x="120815" y="43055"/>
                      <a:pt x="121574" y="44571"/>
                      <a:pt x="122334" y="45330"/>
                    </a:cubicBezTo>
                    <a:cubicBezTo>
                      <a:pt x="122334" y="45330"/>
                      <a:pt x="123093" y="46088"/>
                      <a:pt x="123093" y="46088"/>
                    </a:cubicBezTo>
                    <a:cubicBezTo>
                      <a:pt x="126131" y="43813"/>
                      <a:pt x="129928" y="43813"/>
                      <a:pt x="132206" y="46088"/>
                    </a:cubicBezTo>
                    <a:cubicBezTo>
                      <a:pt x="133725" y="47604"/>
                      <a:pt x="133725" y="49879"/>
                      <a:pt x="133725" y="52154"/>
                    </a:cubicBezTo>
                    <a:cubicBezTo>
                      <a:pt x="155748" y="53670"/>
                      <a:pt x="156507" y="68076"/>
                      <a:pt x="158026" y="77175"/>
                    </a:cubicBezTo>
                    <a:cubicBezTo>
                      <a:pt x="158026" y="77175"/>
                      <a:pt x="158026" y="77175"/>
                      <a:pt x="157267" y="77175"/>
                    </a:cubicBezTo>
                    <a:lnTo>
                      <a:pt x="155748" y="77175"/>
                    </a:lnTo>
                    <a:cubicBezTo>
                      <a:pt x="151951" y="77175"/>
                      <a:pt x="135244" y="69593"/>
                      <a:pt x="132206" y="62011"/>
                    </a:cubicBezTo>
                    <a:cubicBezTo>
                      <a:pt x="130687" y="75659"/>
                      <a:pt x="114740" y="87790"/>
                      <a:pt x="112461" y="90065"/>
                    </a:cubicBezTo>
                    <a:lnTo>
                      <a:pt x="110943" y="90823"/>
                    </a:lnTo>
                    <a:cubicBezTo>
                      <a:pt x="110943" y="90823"/>
                      <a:pt x="107145" y="86274"/>
                      <a:pt x="105627" y="83241"/>
                    </a:cubicBezTo>
                    <a:cubicBezTo>
                      <a:pt x="104867" y="81724"/>
                      <a:pt x="104108" y="78691"/>
                      <a:pt x="104108" y="77175"/>
                    </a:cubicBezTo>
                    <a:cubicBezTo>
                      <a:pt x="102589" y="66560"/>
                      <a:pt x="108664" y="55945"/>
                      <a:pt x="119296" y="52154"/>
                    </a:cubicBezTo>
                    <a:cubicBezTo>
                      <a:pt x="119296" y="51395"/>
                      <a:pt x="119296" y="51395"/>
                      <a:pt x="119296" y="50637"/>
                    </a:cubicBezTo>
                    <a:cubicBezTo>
                      <a:pt x="119296" y="50637"/>
                      <a:pt x="119296" y="50637"/>
                      <a:pt x="118537" y="50637"/>
                    </a:cubicBezTo>
                    <a:cubicBezTo>
                      <a:pt x="117018" y="49879"/>
                      <a:pt x="115499" y="49121"/>
                      <a:pt x="113980" y="47604"/>
                    </a:cubicBezTo>
                    <a:cubicBezTo>
                      <a:pt x="113221" y="46846"/>
                      <a:pt x="112461" y="46088"/>
                      <a:pt x="112461" y="45330"/>
                    </a:cubicBezTo>
                    <a:cubicBezTo>
                      <a:pt x="111702" y="44571"/>
                      <a:pt x="111702" y="44571"/>
                      <a:pt x="111702" y="43813"/>
                    </a:cubicBezTo>
                    <a:lnTo>
                      <a:pt x="110943" y="43055"/>
                    </a:lnTo>
                    <a:lnTo>
                      <a:pt x="110943" y="42297"/>
                    </a:lnTo>
                    <a:cubicBezTo>
                      <a:pt x="110183" y="40022"/>
                      <a:pt x="110183" y="37747"/>
                      <a:pt x="110943" y="35473"/>
                    </a:cubicBezTo>
                    <a:cubicBezTo>
                      <a:pt x="110943" y="33956"/>
                      <a:pt x="111702" y="32440"/>
                      <a:pt x="112461" y="30165"/>
                    </a:cubicBezTo>
                    <a:cubicBezTo>
                      <a:pt x="114740" y="27132"/>
                      <a:pt x="116258" y="24858"/>
                      <a:pt x="117777" y="22583"/>
                    </a:cubicBezTo>
                    <a:cubicBezTo>
                      <a:pt x="119296" y="20308"/>
                      <a:pt x="120815" y="18034"/>
                      <a:pt x="120815" y="16517"/>
                    </a:cubicBezTo>
                    <a:cubicBezTo>
                      <a:pt x="121574" y="15759"/>
                      <a:pt x="121574" y="15759"/>
                      <a:pt x="121574" y="15759"/>
                    </a:cubicBezTo>
                    <a:cubicBezTo>
                      <a:pt x="121574" y="15759"/>
                      <a:pt x="121574" y="15759"/>
                      <a:pt x="120815" y="15001"/>
                    </a:cubicBezTo>
                    <a:cubicBezTo>
                      <a:pt x="120815" y="15001"/>
                      <a:pt x="120055" y="14242"/>
                      <a:pt x="119296" y="13484"/>
                    </a:cubicBezTo>
                    <a:cubicBezTo>
                      <a:pt x="119296" y="12726"/>
                      <a:pt x="118537" y="12726"/>
                      <a:pt x="118537" y="11968"/>
                    </a:cubicBezTo>
                    <a:cubicBezTo>
                      <a:pt x="117777" y="11968"/>
                      <a:pt x="117777" y="11968"/>
                      <a:pt x="117777" y="11968"/>
                    </a:cubicBezTo>
                    <a:lnTo>
                      <a:pt x="117018" y="11210"/>
                    </a:lnTo>
                    <a:cubicBezTo>
                      <a:pt x="114740" y="8935"/>
                      <a:pt x="113980" y="5902"/>
                      <a:pt x="114740" y="3627"/>
                    </a:cubicBezTo>
                    <a:cubicBezTo>
                      <a:pt x="116258" y="594"/>
                      <a:pt x="120055" y="-922"/>
                      <a:pt x="123093" y="594"/>
                    </a:cubicBez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grpSp>
          <p:nvGrpSpPr>
            <p:cNvPr id="402" name="íšḻíḋê">
              <a:extLst>
                <a:ext uri="{FF2B5EF4-FFF2-40B4-BE49-F238E27FC236}">
                  <a16:creationId xmlns:a16="http://schemas.microsoft.com/office/drawing/2014/main" id="{00C6DEDC-852E-43C5-8E8C-E91B8485EA59}"/>
                </a:ext>
              </a:extLst>
            </p:cNvPr>
            <p:cNvGrpSpPr/>
            <p:nvPr/>
          </p:nvGrpSpPr>
          <p:grpSpPr>
            <a:xfrm>
              <a:off x="7580036" y="3260120"/>
              <a:ext cx="1272988" cy="1160374"/>
              <a:chOff x="7580036" y="3260120"/>
              <a:chExt cx="1272988" cy="1160374"/>
            </a:xfrm>
          </p:grpSpPr>
          <p:sp>
            <p:nvSpPr>
              <p:cNvPr id="414" name="íSľíḍé">
                <a:extLst>
                  <a:ext uri="{FF2B5EF4-FFF2-40B4-BE49-F238E27FC236}">
                    <a16:creationId xmlns:a16="http://schemas.microsoft.com/office/drawing/2014/main" id="{64DC2847-DA63-4AF3-B015-B0D0DC7F9B4A}"/>
                  </a:ext>
                </a:extLst>
              </p:cNvPr>
              <p:cNvSpPr txBox="1"/>
              <p:nvPr/>
            </p:nvSpPr>
            <p:spPr>
              <a:xfrm>
                <a:off x="7580036" y="3911211"/>
                <a:ext cx="1272988" cy="509283"/>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电话费报销</a:t>
                </a:r>
                <a:endParaRPr lang="en-US" altLang="zh-CN" sz="1000" dirty="0">
                  <a:latin typeface="微软雅黑" panose="020B0503020204020204" pitchFamily="34" charset="-122"/>
                  <a:ea typeface="微软雅黑" panose="020B0503020204020204" pitchFamily="34" charset="-122"/>
                </a:endParaRPr>
              </a:p>
            </p:txBody>
          </p:sp>
          <p:sp>
            <p:nvSpPr>
              <p:cNvPr id="415" name="íṧlïḍé">
                <a:extLst>
                  <a:ext uri="{FF2B5EF4-FFF2-40B4-BE49-F238E27FC236}">
                    <a16:creationId xmlns:a16="http://schemas.microsoft.com/office/drawing/2014/main" id="{77EFC3DC-9480-46B9-A0BB-F2BC388983D9}"/>
                  </a:ext>
                </a:extLst>
              </p:cNvPr>
              <p:cNvSpPr/>
              <p:nvPr/>
            </p:nvSpPr>
            <p:spPr>
              <a:xfrm>
                <a:off x="7943106" y="3260120"/>
                <a:ext cx="546847" cy="540758"/>
              </a:xfrm>
              <a:custGeom>
                <a:avLst/>
                <a:gdLst>
                  <a:gd name="connsiteX0" fmla="*/ 194475 w 606845"/>
                  <a:gd name="connsiteY0" fmla="*/ 474772 h 600088"/>
                  <a:gd name="connsiteX1" fmla="*/ 131990 w 606845"/>
                  <a:gd name="connsiteY1" fmla="*/ 537192 h 600088"/>
                  <a:gd name="connsiteX2" fmla="*/ 134876 w 606845"/>
                  <a:gd name="connsiteY2" fmla="*/ 537701 h 600088"/>
                  <a:gd name="connsiteX3" fmla="*/ 165100 w 606845"/>
                  <a:gd name="connsiteY3" fmla="*/ 515141 h 600088"/>
                  <a:gd name="connsiteX4" fmla="*/ 172401 w 606845"/>
                  <a:gd name="connsiteY4" fmla="*/ 507848 h 600088"/>
                  <a:gd name="connsiteX5" fmla="*/ 194984 w 606845"/>
                  <a:gd name="connsiteY5" fmla="*/ 477655 h 600088"/>
                  <a:gd name="connsiteX6" fmla="*/ 194475 w 606845"/>
                  <a:gd name="connsiteY6" fmla="*/ 474772 h 600088"/>
                  <a:gd name="connsiteX7" fmla="*/ 444831 w 606845"/>
                  <a:gd name="connsiteY7" fmla="*/ 440388 h 600088"/>
                  <a:gd name="connsiteX8" fmla="*/ 444831 w 606845"/>
                  <a:gd name="connsiteY8" fmla="*/ 475488 h 600088"/>
                  <a:gd name="connsiteX9" fmla="*/ 450604 w 606845"/>
                  <a:gd name="connsiteY9" fmla="*/ 472775 h 600088"/>
                  <a:gd name="connsiteX10" fmla="*/ 456208 w 606845"/>
                  <a:gd name="connsiteY10" fmla="*/ 457005 h 600088"/>
                  <a:gd name="connsiteX11" fmla="*/ 450774 w 606845"/>
                  <a:gd name="connsiteY11" fmla="*/ 443949 h 600088"/>
                  <a:gd name="connsiteX12" fmla="*/ 444831 w 606845"/>
                  <a:gd name="connsiteY12" fmla="*/ 440388 h 600088"/>
                  <a:gd name="connsiteX13" fmla="*/ 196682 w 606845"/>
                  <a:gd name="connsiteY13" fmla="*/ 433554 h 600088"/>
                  <a:gd name="connsiteX14" fmla="*/ 208058 w 606845"/>
                  <a:gd name="connsiteY14" fmla="*/ 438303 h 600088"/>
                  <a:gd name="connsiteX15" fmla="*/ 227415 w 606845"/>
                  <a:gd name="connsiteY15" fmla="*/ 477655 h 600088"/>
                  <a:gd name="connsiteX16" fmla="*/ 195323 w 606845"/>
                  <a:gd name="connsiteY16" fmla="*/ 530916 h 600088"/>
                  <a:gd name="connsiteX17" fmla="*/ 188192 w 606845"/>
                  <a:gd name="connsiteY17" fmla="*/ 538040 h 600088"/>
                  <a:gd name="connsiteX18" fmla="*/ 134876 w 606845"/>
                  <a:gd name="connsiteY18" fmla="*/ 570098 h 600088"/>
                  <a:gd name="connsiteX19" fmla="*/ 95484 w 606845"/>
                  <a:gd name="connsiteY19" fmla="*/ 550761 h 600088"/>
                  <a:gd name="connsiteX20" fmla="*/ 90730 w 606845"/>
                  <a:gd name="connsiteY20" fmla="*/ 539227 h 600088"/>
                  <a:gd name="connsiteX21" fmla="*/ 95484 w 606845"/>
                  <a:gd name="connsiteY21" fmla="*/ 527863 h 600088"/>
                  <a:gd name="connsiteX22" fmla="*/ 185136 w 606845"/>
                  <a:gd name="connsiteY22" fmla="*/ 438303 h 600088"/>
                  <a:gd name="connsiteX23" fmla="*/ 196682 w 606845"/>
                  <a:gd name="connsiteY23" fmla="*/ 433554 h 600088"/>
                  <a:gd name="connsiteX24" fmla="*/ 421907 w 606845"/>
                  <a:gd name="connsiteY24" fmla="*/ 355775 h 600088"/>
                  <a:gd name="connsiteX25" fmla="*/ 414775 w 606845"/>
                  <a:gd name="connsiteY25" fmla="*/ 359336 h 600088"/>
                  <a:gd name="connsiteX26" fmla="*/ 410870 w 606845"/>
                  <a:gd name="connsiteY26" fmla="*/ 371036 h 600088"/>
                  <a:gd name="connsiteX27" fmla="*/ 416813 w 606845"/>
                  <a:gd name="connsiteY27" fmla="*/ 383583 h 600088"/>
                  <a:gd name="connsiteX28" fmla="*/ 421737 w 606845"/>
                  <a:gd name="connsiteY28" fmla="*/ 386297 h 600088"/>
                  <a:gd name="connsiteX29" fmla="*/ 433284 w 606845"/>
                  <a:gd name="connsiteY29" fmla="*/ 299479 h 600088"/>
                  <a:gd name="connsiteX30" fmla="*/ 444831 w 606845"/>
                  <a:gd name="connsiteY30" fmla="*/ 311009 h 600088"/>
                  <a:gd name="connsiteX31" fmla="*/ 444831 w 606845"/>
                  <a:gd name="connsiteY31" fmla="*/ 315927 h 600088"/>
                  <a:gd name="connsiteX32" fmla="*/ 446189 w 606845"/>
                  <a:gd name="connsiteY32" fmla="*/ 317283 h 600088"/>
                  <a:gd name="connsiteX33" fmla="*/ 474717 w 606845"/>
                  <a:gd name="connsiteY33" fmla="*/ 327627 h 600088"/>
                  <a:gd name="connsiteX34" fmla="*/ 498659 w 606845"/>
                  <a:gd name="connsiteY34" fmla="*/ 369170 h 600088"/>
                  <a:gd name="connsiteX35" fmla="*/ 495772 w 606845"/>
                  <a:gd name="connsiteY35" fmla="*/ 377649 h 600088"/>
                  <a:gd name="connsiteX36" fmla="*/ 487452 w 606845"/>
                  <a:gd name="connsiteY36" fmla="*/ 381210 h 600088"/>
                  <a:gd name="connsiteX37" fmla="*/ 466396 w 606845"/>
                  <a:gd name="connsiteY37" fmla="*/ 381210 h 600088"/>
                  <a:gd name="connsiteX38" fmla="*/ 454340 w 606845"/>
                  <a:gd name="connsiteY38" fmla="*/ 370696 h 600088"/>
                  <a:gd name="connsiteX39" fmla="*/ 451793 w 606845"/>
                  <a:gd name="connsiteY39" fmla="*/ 361879 h 600088"/>
                  <a:gd name="connsiteX40" fmla="*/ 443812 w 606845"/>
                  <a:gd name="connsiteY40" fmla="*/ 355775 h 600088"/>
                  <a:gd name="connsiteX41" fmla="*/ 444831 w 606845"/>
                  <a:gd name="connsiteY41" fmla="*/ 391553 h 600088"/>
                  <a:gd name="connsiteX42" fmla="*/ 446868 w 606845"/>
                  <a:gd name="connsiteY42" fmla="*/ 394605 h 600088"/>
                  <a:gd name="connsiteX43" fmla="*/ 482867 w 606845"/>
                  <a:gd name="connsiteY43" fmla="*/ 411731 h 600088"/>
                  <a:gd name="connsiteX44" fmla="*/ 502055 w 606845"/>
                  <a:gd name="connsiteY44" fmla="*/ 453275 h 600088"/>
                  <a:gd name="connsiteX45" fmla="*/ 476075 w 606845"/>
                  <a:gd name="connsiteY45" fmla="*/ 503975 h 600088"/>
                  <a:gd name="connsiteX46" fmla="*/ 446189 w 606845"/>
                  <a:gd name="connsiteY46" fmla="*/ 514488 h 600088"/>
                  <a:gd name="connsiteX47" fmla="*/ 444831 w 606845"/>
                  <a:gd name="connsiteY47" fmla="*/ 515844 h 600088"/>
                  <a:gd name="connsiteX48" fmla="*/ 444831 w 606845"/>
                  <a:gd name="connsiteY48" fmla="*/ 529071 h 600088"/>
                  <a:gd name="connsiteX49" fmla="*/ 433284 w 606845"/>
                  <a:gd name="connsiteY49" fmla="*/ 540601 h 600088"/>
                  <a:gd name="connsiteX50" fmla="*/ 421737 w 606845"/>
                  <a:gd name="connsiteY50" fmla="*/ 529071 h 600088"/>
                  <a:gd name="connsiteX51" fmla="*/ 421737 w 606845"/>
                  <a:gd name="connsiteY51" fmla="*/ 516184 h 600088"/>
                  <a:gd name="connsiteX52" fmla="*/ 420379 w 606845"/>
                  <a:gd name="connsiteY52" fmla="*/ 514658 h 600088"/>
                  <a:gd name="connsiteX53" fmla="*/ 386927 w 606845"/>
                  <a:gd name="connsiteY53" fmla="*/ 503636 h 600088"/>
                  <a:gd name="connsiteX54" fmla="*/ 363494 w 606845"/>
                  <a:gd name="connsiteY54" fmla="*/ 455988 h 600088"/>
                  <a:gd name="connsiteX55" fmla="*/ 366551 w 606845"/>
                  <a:gd name="connsiteY55" fmla="*/ 447849 h 600088"/>
                  <a:gd name="connsiteX56" fmla="*/ 374871 w 606845"/>
                  <a:gd name="connsiteY56" fmla="*/ 444288 h 600088"/>
                  <a:gd name="connsiteX57" fmla="*/ 396776 w 606845"/>
                  <a:gd name="connsiteY57" fmla="*/ 444288 h 600088"/>
                  <a:gd name="connsiteX58" fmla="*/ 409002 w 606845"/>
                  <a:gd name="connsiteY58" fmla="*/ 454970 h 600088"/>
                  <a:gd name="connsiteX59" fmla="*/ 412398 w 606845"/>
                  <a:gd name="connsiteY59" fmla="*/ 468366 h 600088"/>
                  <a:gd name="connsiteX60" fmla="*/ 421737 w 606845"/>
                  <a:gd name="connsiteY60" fmla="*/ 475149 h 600088"/>
                  <a:gd name="connsiteX61" fmla="*/ 421737 w 606845"/>
                  <a:gd name="connsiteY61" fmla="*/ 434284 h 600088"/>
                  <a:gd name="connsiteX62" fmla="*/ 420379 w 606845"/>
                  <a:gd name="connsiteY62" fmla="*/ 431910 h 600088"/>
                  <a:gd name="connsiteX63" fmla="*/ 415285 w 606845"/>
                  <a:gd name="connsiteY63" fmla="*/ 430384 h 600088"/>
                  <a:gd name="connsiteX64" fmla="*/ 378607 w 606845"/>
                  <a:gd name="connsiteY64" fmla="*/ 408849 h 600088"/>
                  <a:gd name="connsiteX65" fmla="*/ 367569 w 606845"/>
                  <a:gd name="connsiteY65" fmla="*/ 375105 h 600088"/>
                  <a:gd name="connsiteX66" fmla="*/ 371815 w 606845"/>
                  <a:gd name="connsiteY66" fmla="*/ 351705 h 600088"/>
                  <a:gd name="connsiteX67" fmla="*/ 383701 w 606845"/>
                  <a:gd name="connsiteY67" fmla="*/ 333392 h 600088"/>
                  <a:gd name="connsiteX68" fmla="*/ 405945 w 606845"/>
                  <a:gd name="connsiteY68" fmla="*/ 319657 h 600088"/>
                  <a:gd name="connsiteX69" fmla="*/ 420379 w 606845"/>
                  <a:gd name="connsiteY69" fmla="*/ 316944 h 600088"/>
                  <a:gd name="connsiteX70" fmla="*/ 421737 w 606845"/>
                  <a:gd name="connsiteY70" fmla="*/ 315588 h 600088"/>
                  <a:gd name="connsiteX71" fmla="*/ 421737 w 606845"/>
                  <a:gd name="connsiteY71" fmla="*/ 311009 h 600088"/>
                  <a:gd name="connsiteX72" fmla="*/ 433284 w 606845"/>
                  <a:gd name="connsiteY72" fmla="*/ 299479 h 600088"/>
                  <a:gd name="connsiteX73" fmla="*/ 426480 w 606845"/>
                  <a:gd name="connsiteY73" fmla="*/ 272310 h 600088"/>
                  <a:gd name="connsiteX74" fmla="*/ 278723 w 606845"/>
                  <a:gd name="connsiteY74" fmla="*/ 420005 h 600088"/>
                  <a:gd name="connsiteX75" fmla="*/ 426480 w 606845"/>
                  <a:gd name="connsiteY75" fmla="*/ 567700 h 600088"/>
                  <a:gd name="connsiteX76" fmla="*/ 574407 w 606845"/>
                  <a:gd name="connsiteY76" fmla="*/ 420005 h 600088"/>
                  <a:gd name="connsiteX77" fmla="*/ 426480 w 606845"/>
                  <a:gd name="connsiteY77" fmla="*/ 272310 h 600088"/>
                  <a:gd name="connsiteX78" fmla="*/ 426480 w 606845"/>
                  <a:gd name="connsiteY78" fmla="*/ 239922 h 600088"/>
                  <a:gd name="connsiteX79" fmla="*/ 606845 w 606845"/>
                  <a:gd name="connsiteY79" fmla="*/ 420005 h 600088"/>
                  <a:gd name="connsiteX80" fmla="*/ 426480 w 606845"/>
                  <a:gd name="connsiteY80" fmla="*/ 600088 h 600088"/>
                  <a:gd name="connsiteX81" fmla="*/ 246115 w 606845"/>
                  <a:gd name="connsiteY81" fmla="*/ 420005 h 600088"/>
                  <a:gd name="connsiteX82" fmla="*/ 426480 w 606845"/>
                  <a:gd name="connsiteY82" fmla="*/ 239922 h 600088"/>
                  <a:gd name="connsiteX83" fmla="*/ 538572 w 606845"/>
                  <a:gd name="connsiteY83" fmla="*/ 131395 h 600088"/>
                  <a:gd name="connsiteX84" fmla="*/ 475566 w 606845"/>
                  <a:gd name="connsiteY84" fmla="*/ 194335 h 600088"/>
                  <a:gd name="connsiteX85" fmla="*/ 480831 w 606845"/>
                  <a:gd name="connsiteY85" fmla="*/ 195523 h 600088"/>
                  <a:gd name="connsiteX86" fmla="*/ 510381 w 606845"/>
                  <a:gd name="connsiteY86" fmla="*/ 173468 h 600088"/>
                  <a:gd name="connsiteX87" fmla="*/ 517683 w 606845"/>
                  <a:gd name="connsiteY87" fmla="*/ 166174 h 600088"/>
                  <a:gd name="connsiteX88" fmla="*/ 539761 w 606845"/>
                  <a:gd name="connsiteY88" fmla="*/ 136655 h 600088"/>
                  <a:gd name="connsiteX89" fmla="*/ 538572 w 606845"/>
                  <a:gd name="connsiteY89" fmla="*/ 131395 h 600088"/>
                  <a:gd name="connsiteX90" fmla="*/ 540122 w 606845"/>
                  <a:gd name="connsiteY90" fmla="*/ 90595 h 600088"/>
                  <a:gd name="connsiteX91" fmla="*/ 551649 w 606845"/>
                  <a:gd name="connsiteY91" fmla="*/ 95430 h 600088"/>
                  <a:gd name="connsiteX92" fmla="*/ 572198 w 606845"/>
                  <a:gd name="connsiteY92" fmla="*/ 136655 h 600088"/>
                  <a:gd name="connsiteX93" fmla="*/ 540610 w 606845"/>
                  <a:gd name="connsiteY93" fmla="*/ 189246 h 600088"/>
                  <a:gd name="connsiteX94" fmla="*/ 533477 w 606845"/>
                  <a:gd name="connsiteY94" fmla="*/ 196371 h 600088"/>
                  <a:gd name="connsiteX95" fmla="*/ 480831 w 606845"/>
                  <a:gd name="connsiteY95" fmla="*/ 227926 h 600088"/>
                  <a:gd name="connsiteX96" fmla="*/ 439562 w 606845"/>
                  <a:gd name="connsiteY96" fmla="*/ 207398 h 600088"/>
                  <a:gd name="connsiteX97" fmla="*/ 434807 w 606845"/>
                  <a:gd name="connsiteY97" fmla="*/ 195862 h 600088"/>
                  <a:gd name="connsiteX98" fmla="*/ 439562 w 606845"/>
                  <a:gd name="connsiteY98" fmla="*/ 184496 h 600088"/>
                  <a:gd name="connsiteX99" fmla="*/ 528722 w 606845"/>
                  <a:gd name="connsiteY99" fmla="*/ 95430 h 600088"/>
                  <a:gd name="connsiteX100" fmla="*/ 540122 w 606845"/>
                  <a:gd name="connsiteY100" fmla="*/ 90595 h 600088"/>
                  <a:gd name="connsiteX101" fmla="*/ 379104 w 606845"/>
                  <a:gd name="connsiteY101" fmla="*/ 32386 h 600088"/>
                  <a:gd name="connsiteX102" fmla="*/ 160874 w 606845"/>
                  <a:gd name="connsiteY102" fmla="*/ 160741 h 600088"/>
                  <a:gd name="connsiteX103" fmla="*/ 39447 w 606845"/>
                  <a:gd name="connsiteY103" fmla="*/ 333012 h 600088"/>
                  <a:gd name="connsiteX104" fmla="*/ 77489 w 606845"/>
                  <a:gd name="connsiteY104" fmla="*/ 484088 h 600088"/>
                  <a:gd name="connsiteX105" fmla="*/ 146439 w 606845"/>
                  <a:gd name="connsiteY105" fmla="*/ 415247 h 600088"/>
                  <a:gd name="connsiteX106" fmla="*/ 191783 w 606845"/>
                  <a:gd name="connsiteY106" fmla="*/ 219578 h 600088"/>
                  <a:gd name="connsiteX107" fmla="*/ 213012 w 606845"/>
                  <a:gd name="connsiteY107" fmla="*/ 198044 h 600088"/>
                  <a:gd name="connsiteX108" fmla="*/ 341062 w 606845"/>
                  <a:gd name="connsiteY108" fmla="*/ 115978 h 600088"/>
                  <a:gd name="connsiteX109" fmla="*/ 416467 w 606845"/>
                  <a:gd name="connsiteY109" fmla="*/ 145650 h 600088"/>
                  <a:gd name="connsiteX110" fmla="*/ 484738 w 606845"/>
                  <a:gd name="connsiteY110" fmla="*/ 77318 h 600088"/>
                  <a:gd name="connsiteX111" fmla="*/ 379104 w 606845"/>
                  <a:gd name="connsiteY111" fmla="*/ 32386 h 600088"/>
                  <a:gd name="connsiteX112" fmla="*/ 379104 w 606845"/>
                  <a:gd name="connsiteY112" fmla="*/ 0 h 600088"/>
                  <a:gd name="connsiteX113" fmla="*/ 519553 w 606845"/>
                  <a:gd name="connsiteY113" fmla="*/ 65619 h 600088"/>
                  <a:gd name="connsiteX114" fmla="*/ 519553 w 606845"/>
                  <a:gd name="connsiteY114" fmla="*/ 88509 h 600088"/>
                  <a:gd name="connsiteX115" fmla="*/ 429034 w 606845"/>
                  <a:gd name="connsiteY115" fmla="*/ 178884 h 600088"/>
                  <a:gd name="connsiteX116" fmla="*/ 407126 w 606845"/>
                  <a:gd name="connsiteY116" fmla="*/ 179731 h 600088"/>
                  <a:gd name="connsiteX117" fmla="*/ 341062 w 606845"/>
                  <a:gd name="connsiteY117" fmla="*/ 148363 h 600088"/>
                  <a:gd name="connsiteX118" fmla="*/ 236278 w 606845"/>
                  <a:gd name="connsiteY118" fmla="*/ 220764 h 600088"/>
                  <a:gd name="connsiteX119" fmla="*/ 214880 w 606845"/>
                  <a:gd name="connsiteY119" fmla="*/ 242468 h 600088"/>
                  <a:gd name="connsiteX120" fmla="*/ 180574 w 606845"/>
                  <a:gd name="connsiteY120" fmla="*/ 405752 h 600088"/>
                  <a:gd name="connsiteX121" fmla="*/ 179725 w 606845"/>
                  <a:gd name="connsiteY121" fmla="*/ 427795 h 600088"/>
                  <a:gd name="connsiteX122" fmla="*/ 88527 w 606845"/>
                  <a:gd name="connsiteY122" fmla="*/ 518847 h 600088"/>
                  <a:gd name="connsiteX123" fmla="*/ 77149 w 606845"/>
                  <a:gd name="connsiteY123" fmla="*/ 523595 h 600088"/>
                  <a:gd name="connsiteX124" fmla="*/ 65601 w 606845"/>
                  <a:gd name="connsiteY124" fmla="*/ 518847 h 600088"/>
                  <a:gd name="connsiteX125" fmla="*/ 8368 w 606845"/>
                  <a:gd name="connsiteY125" fmla="*/ 323686 h 600088"/>
                  <a:gd name="connsiteX126" fmla="*/ 137947 w 606845"/>
                  <a:gd name="connsiteY126" fmla="*/ 137851 h 600088"/>
                  <a:gd name="connsiteX127" fmla="*/ 379104 w 606845"/>
                  <a:gd name="connsiteY127"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845" h="600088">
                    <a:moveTo>
                      <a:pt x="194475" y="474772"/>
                    </a:moveTo>
                    <a:lnTo>
                      <a:pt x="131990" y="537192"/>
                    </a:lnTo>
                    <a:cubicBezTo>
                      <a:pt x="133009" y="537531"/>
                      <a:pt x="134027" y="537701"/>
                      <a:pt x="134876" y="537701"/>
                    </a:cubicBezTo>
                    <a:cubicBezTo>
                      <a:pt x="142687" y="537701"/>
                      <a:pt x="153554" y="526675"/>
                      <a:pt x="165100" y="515141"/>
                    </a:cubicBezTo>
                    <a:lnTo>
                      <a:pt x="172401" y="507848"/>
                    </a:lnTo>
                    <a:cubicBezTo>
                      <a:pt x="184117" y="496313"/>
                      <a:pt x="194984" y="485458"/>
                      <a:pt x="194984" y="477655"/>
                    </a:cubicBezTo>
                    <a:cubicBezTo>
                      <a:pt x="194984" y="476807"/>
                      <a:pt x="194814" y="475789"/>
                      <a:pt x="194475" y="474772"/>
                    </a:cubicBezTo>
                    <a:close/>
                    <a:moveTo>
                      <a:pt x="444831" y="440388"/>
                    </a:moveTo>
                    <a:lnTo>
                      <a:pt x="444831" y="475488"/>
                    </a:lnTo>
                    <a:cubicBezTo>
                      <a:pt x="447718" y="474471"/>
                      <a:pt x="449585" y="473453"/>
                      <a:pt x="450604" y="472775"/>
                    </a:cubicBezTo>
                    <a:cubicBezTo>
                      <a:pt x="454340" y="470062"/>
                      <a:pt x="456208" y="464636"/>
                      <a:pt x="456208" y="457005"/>
                    </a:cubicBezTo>
                    <a:cubicBezTo>
                      <a:pt x="456208" y="451410"/>
                      <a:pt x="454340" y="447170"/>
                      <a:pt x="450774" y="443949"/>
                    </a:cubicBezTo>
                    <a:cubicBezTo>
                      <a:pt x="449755" y="443270"/>
                      <a:pt x="448057" y="442084"/>
                      <a:pt x="444831" y="440388"/>
                    </a:cubicBezTo>
                    <a:close/>
                    <a:moveTo>
                      <a:pt x="196682" y="433554"/>
                    </a:moveTo>
                    <a:cubicBezTo>
                      <a:pt x="200927" y="433554"/>
                      <a:pt x="205002" y="435250"/>
                      <a:pt x="208058" y="438303"/>
                    </a:cubicBezTo>
                    <a:cubicBezTo>
                      <a:pt x="221132" y="451364"/>
                      <a:pt x="227415" y="464255"/>
                      <a:pt x="227415" y="477655"/>
                    </a:cubicBezTo>
                    <a:cubicBezTo>
                      <a:pt x="227415" y="499027"/>
                      <a:pt x="211794" y="514463"/>
                      <a:pt x="195323" y="530916"/>
                    </a:cubicBezTo>
                    <a:lnTo>
                      <a:pt x="188192" y="538040"/>
                    </a:lnTo>
                    <a:cubicBezTo>
                      <a:pt x="171722" y="554493"/>
                      <a:pt x="156271" y="570098"/>
                      <a:pt x="134876" y="570098"/>
                    </a:cubicBezTo>
                    <a:cubicBezTo>
                      <a:pt x="121463" y="570098"/>
                      <a:pt x="108558" y="563822"/>
                      <a:pt x="95484" y="550761"/>
                    </a:cubicBezTo>
                    <a:cubicBezTo>
                      <a:pt x="92597" y="547708"/>
                      <a:pt x="90730" y="543637"/>
                      <a:pt x="90730" y="539227"/>
                    </a:cubicBezTo>
                    <a:cubicBezTo>
                      <a:pt x="90730" y="534987"/>
                      <a:pt x="92597" y="530916"/>
                      <a:pt x="95484" y="527863"/>
                    </a:cubicBezTo>
                    <a:lnTo>
                      <a:pt x="185136" y="438303"/>
                    </a:lnTo>
                    <a:cubicBezTo>
                      <a:pt x="188192" y="435250"/>
                      <a:pt x="192267" y="433554"/>
                      <a:pt x="196682" y="433554"/>
                    </a:cubicBezTo>
                    <a:close/>
                    <a:moveTo>
                      <a:pt x="421907" y="355775"/>
                    </a:moveTo>
                    <a:cubicBezTo>
                      <a:pt x="418851" y="356453"/>
                      <a:pt x="416473" y="357640"/>
                      <a:pt x="414775" y="359336"/>
                    </a:cubicBezTo>
                    <a:cubicBezTo>
                      <a:pt x="412228" y="362218"/>
                      <a:pt x="410870" y="365949"/>
                      <a:pt x="410870" y="371036"/>
                    </a:cubicBezTo>
                    <a:cubicBezTo>
                      <a:pt x="410870" y="376462"/>
                      <a:pt x="412738" y="380362"/>
                      <a:pt x="416813" y="383583"/>
                    </a:cubicBezTo>
                    <a:cubicBezTo>
                      <a:pt x="418002" y="384431"/>
                      <a:pt x="419700" y="385449"/>
                      <a:pt x="421737" y="386297"/>
                    </a:cubicBezTo>
                    <a:close/>
                    <a:moveTo>
                      <a:pt x="433284" y="299479"/>
                    </a:moveTo>
                    <a:cubicBezTo>
                      <a:pt x="439567" y="299479"/>
                      <a:pt x="444831" y="304736"/>
                      <a:pt x="444831" y="311009"/>
                    </a:cubicBezTo>
                    <a:lnTo>
                      <a:pt x="444831" y="315927"/>
                    </a:lnTo>
                    <a:cubicBezTo>
                      <a:pt x="444831" y="316436"/>
                      <a:pt x="445510" y="317114"/>
                      <a:pt x="446189" y="317283"/>
                    </a:cubicBezTo>
                    <a:cubicBezTo>
                      <a:pt x="457906" y="318979"/>
                      <a:pt x="467415" y="322370"/>
                      <a:pt x="474717" y="327627"/>
                    </a:cubicBezTo>
                    <a:cubicBezTo>
                      <a:pt x="488641" y="336444"/>
                      <a:pt x="496621" y="350518"/>
                      <a:pt x="498659" y="369170"/>
                    </a:cubicBezTo>
                    <a:cubicBezTo>
                      <a:pt x="498829" y="372223"/>
                      <a:pt x="497810" y="375275"/>
                      <a:pt x="495772" y="377649"/>
                    </a:cubicBezTo>
                    <a:cubicBezTo>
                      <a:pt x="493735" y="379853"/>
                      <a:pt x="490678" y="381210"/>
                      <a:pt x="487452" y="381210"/>
                    </a:cubicBezTo>
                    <a:lnTo>
                      <a:pt x="466396" y="381210"/>
                    </a:lnTo>
                    <a:cubicBezTo>
                      <a:pt x="460453" y="381210"/>
                      <a:pt x="455189" y="376631"/>
                      <a:pt x="454340" y="370696"/>
                    </a:cubicBezTo>
                    <a:cubicBezTo>
                      <a:pt x="453491" y="365779"/>
                      <a:pt x="452472" y="363236"/>
                      <a:pt x="451793" y="361879"/>
                    </a:cubicBezTo>
                    <a:cubicBezTo>
                      <a:pt x="450095" y="358827"/>
                      <a:pt x="447548" y="356792"/>
                      <a:pt x="443812" y="355775"/>
                    </a:cubicBezTo>
                    <a:lnTo>
                      <a:pt x="444831" y="391553"/>
                    </a:lnTo>
                    <a:cubicBezTo>
                      <a:pt x="444831" y="392570"/>
                      <a:pt x="445850" y="394266"/>
                      <a:pt x="446868" y="394605"/>
                    </a:cubicBezTo>
                    <a:cubicBezTo>
                      <a:pt x="464528" y="400879"/>
                      <a:pt x="476245" y="406475"/>
                      <a:pt x="482867" y="411731"/>
                    </a:cubicBezTo>
                    <a:cubicBezTo>
                      <a:pt x="495603" y="421566"/>
                      <a:pt x="502055" y="435470"/>
                      <a:pt x="502055" y="453275"/>
                    </a:cubicBezTo>
                    <a:cubicBezTo>
                      <a:pt x="502055" y="476336"/>
                      <a:pt x="493225" y="493462"/>
                      <a:pt x="476075" y="503975"/>
                    </a:cubicBezTo>
                    <a:cubicBezTo>
                      <a:pt x="467415" y="509401"/>
                      <a:pt x="457396" y="512792"/>
                      <a:pt x="446189" y="514488"/>
                    </a:cubicBezTo>
                    <a:cubicBezTo>
                      <a:pt x="445510" y="514488"/>
                      <a:pt x="444831" y="515166"/>
                      <a:pt x="444831" y="515844"/>
                    </a:cubicBezTo>
                    <a:lnTo>
                      <a:pt x="444831" y="529071"/>
                    </a:lnTo>
                    <a:cubicBezTo>
                      <a:pt x="444831" y="535345"/>
                      <a:pt x="439567" y="540601"/>
                      <a:pt x="433284" y="540601"/>
                    </a:cubicBezTo>
                    <a:cubicBezTo>
                      <a:pt x="426831" y="540601"/>
                      <a:pt x="421737" y="535345"/>
                      <a:pt x="421737" y="529071"/>
                    </a:cubicBezTo>
                    <a:lnTo>
                      <a:pt x="421737" y="516184"/>
                    </a:lnTo>
                    <a:cubicBezTo>
                      <a:pt x="421737" y="515505"/>
                      <a:pt x="421058" y="514658"/>
                      <a:pt x="420379" y="514658"/>
                    </a:cubicBezTo>
                    <a:cubicBezTo>
                      <a:pt x="405776" y="512453"/>
                      <a:pt x="394908" y="508892"/>
                      <a:pt x="386927" y="503636"/>
                    </a:cubicBezTo>
                    <a:cubicBezTo>
                      <a:pt x="372324" y="493971"/>
                      <a:pt x="364513" y="477862"/>
                      <a:pt x="363494" y="455988"/>
                    </a:cubicBezTo>
                    <a:cubicBezTo>
                      <a:pt x="363324" y="452936"/>
                      <a:pt x="364343" y="450053"/>
                      <a:pt x="366551" y="447849"/>
                    </a:cubicBezTo>
                    <a:cubicBezTo>
                      <a:pt x="368758" y="445644"/>
                      <a:pt x="371645" y="444288"/>
                      <a:pt x="374871" y="444288"/>
                    </a:cubicBezTo>
                    <a:lnTo>
                      <a:pt x="396776" y="444288"/>
                    </a:lnTo>
                    <a:cubicBezTo>
                      <a:pt x="402719" y="444288"/>
                      <a:pt x="408153" y="449036"/>
                      <a:pt x="409002" y="454970"/>
                    </a:cubicBezTo>
                    <a:cubicBezTo>
                      <a:pt x="410191" y="463618"/>
                      <a:pt x="411719" y="467010"/>
                      <a:pt x="412398" y="468366"/>
                    </a:cubicBezTo>
                    <a:cubicBezTo>
                      <a:pt x="414266" y="471249"/>
                      <a:pt x="417153" y="473453"/>
                      <a:pt x="421737" y="475149"/>
                    </a:cubicBezTo>
                    <a:lnTo>
                      <a:pt x="421737" y="434284"/>
                    </a:lnTo>
                    <a:cubicBezTo>
                      <a:pt x="421737" y="433097"/>
                      <a:pt x="420888" y="432079"/>
                      <a:pt x="420379" y="431910"/>
                    </a:cubicBezTo>
                    <a:lnTo>
                      <a:pt x="415285" y="430384"/>
                    </a:lnTo>
                    <a:cubicBezTo>
                      <a:pt x="398304" y="425297"/>
                      <a:pt x="385908" y="418005"/>
                      <a:pt x="378607" y="408849"/>
                    </a:cubicBezTo>
                    <a:cubicBezTo>
                      <a:pt x="371305" y="399523"/>
                      <a:pt x="367569" y="388162"/>
                      <a:pt x="367569" y="375105"/>
                    </a:cubicBezTo>
                    <a:cubicBezTo>
                      <a:pt x="367569" y="366627"/>
                      <a:pt x="368928" y="358827"/>
                      <a:pt x="371815" y="351705"/>
                    </a:cubicBezTo>
                    <a:cubicBezTo>
                      <a:pt x="374531" y="344753"/>
                      <a:pt x="378607" y="338479"/>
                      <a:pt x="383701" y="333392"/>
                    </a:cubicBezTo>
                    <a:cubicBezTo>
                      <a:pt x="390323" y="326779"/>
                      <a:pt x="397795" y="322201"/>
                      <a:pt x="405945" y="319657"/>
                    </a:cubicBezTo>
                    <a:cubicBezTo>
                      <a:pt x="409511" y="318470"/>
                      <a:pt x="414266" y="317623"/>
                      <a:pt x="420379" y="316944"/>
                    </a:cubicBezTo>
                    <a:cubicBezTo>
                      <a:pt x="421058" y="316775"/>
                      <a:pt x="421737" y="316266"/>
                      <a:pt x="421737" y="315588"/>
                    </a:cubicBezTo>
                    <a:lnTo>
                      <a:pt x="421737" y="311009"/>
                    </a:lnTo>
                    <a:cubicBezTo>
                      <a:pt x="421737" y="304736"/>
                      <a:pt x="426831" y="299479"/>
                      <a:pt x="433284" y="299479"/>
                    </a:cubicBezTo>
                    <a:close/>
                    <a:moveTo>
                      <a:pt x="426480" y="272310"/>
                    </a:moveTo>
                    <a:cubicBezTo>
                      <a:pt x="344959" y="272310"/>
                      <a:pt x="278723" y="338612"/>
                      <a:pt x="278723" y="420005"/>
                    </a:cubicBezTo>
                    <a:cubicBezTo>
                      <a:pt x="278723" y="501398"/>
                      <a:pt x="344959" y="567700"/>
                      <a:pt x="426480" y="567700"/>
                    </a:cubicBezTo>
                    <a:cubicBezTo>
                      <a:pt x="508001" y="567700"/>
                      <a:pt x="574407" y="501398"/>
                      <a:pt x="574407" y="420005"/>
                    </a:cubicBezTo>
                    <a:cubicBezTo>
                      <a:pt x="574407" y="338612"/>
                      <a:pt x="508001" y="272310"/>
                      <a:pt x="426480" y="272310"/>
                    </a:cubicBezTo>
                    <a:close/>
                    <a:moveTo>
                      <a:pt x="426480" y="239922"/>
                    </a:moveTo>
                    <a:cubicBezTo>
                      <a:pt x="526004" y="239922"/>
                      <a:pt x="606845" y="320637"/>
                      <a:pt x="606845" y="420005"/>
                    </a:cubicBezTo>
                    <a:cubicBezTo>
                      <a:pt x="606845" y="519203"/>
                      <a:pt x="526004" y="600088"/>
                      <a:pt x="426480" y="600088"/>
                    </a:cubicBezTo>
                    <a:cubicBezTo>
                      <a:pt x="327126" y="600088"/>
                      <a:pt x="246115" y="519203"/>
                      <a:pt x="246115" y="420005"/>
                    </a:cubicBezTo>
                    <a:cubicBezTo>
                      <a:pt x="246115" y="320637"/>
                      <a:pt x="327126" y="239922"/>
                      <a:pt x="426480" y="239922"/>
                    </a:cubicBezTo>
                    <a:close/>
                    <a:moveTo>
                      <a:pt x="538572" y="131395"/>
                    </a:moveTo>
                    <a:lnTo>
                      <a:pt x="475566" y="194335"/>
                    </a:lnTo>
                    <a:cubicBezTo>
                      <a:pt x="477434" y="195014"/>
                      <a:pt x="479132" y="195523"/>
                      <a:pt x="480831" y="195523"/>
                    </a:cubicBezTo>
                    <a:cubicBezTo>
                      <a:pt x="488643" y="195523"/>
                      <a:pt x="499172" y="184835"/>
                      <a:pt x="510381" y="173468"/>
                    </a:cubicBezTo>
                    <a:lnTo>
                      <a:pt x="517683" y="166174"/>
                    </a:lnTo>
                    <a:cubicBezTo>
                      <a:pt x="529062" y="154977"/>
                      <a:pt x="539761" y="144458"/>
                      <a:pt x="539761" y="136655"/>
                    </a:cubicBezTo>
                    <a:cubicBezTo>
                      <a:pt x="539761" y="134958"/>
                      <a:pt x="539252" y="133262"/>
                      <a:pt x="538572" y="131395"/>
                    </a:cubicBezTo>
                    <a:close/>
                    <a:moveTo>
                      <a:pt x="540122" y="90595"/>
                    </a:moveTo>
                    <a:cubicBezTo>
                      <a:pt x="544262" y="90595"/>
                      <a:pt x="548422" y="92206"/>
                      <a:pt x="551649" y="95430"/>
                    </a:cubicBezTo>
                    <a:cubicBezTo>
                      <a:pt x="565575" y="109341"/>
                      <a:pt x="572198" y="122743"/>
                      <a:pt x="572198" y="136655"/>
                    </a:cubicBezTo>
                    <a:cubicBezTo>
                      <a:pt x="572198" y="158030"/>
                      <a:pt x="556914" y="173129"/>
                      <a:pt x="540610" y="189246"/>
                    </a:cubicBezTo>
                    <a:lnTo>
                      <a:pt x="533477" y="196371"/>
                    </a:lnTo>
                    <a:cubicBezTo>
                      <a:pt x="517344" y="212658"/>
                      <a:pt x="502059" y="227926"/>
                      <a:pt x="480831" y="227926"/>
                    </a:cubicBezTo>
                    <a:cubicBezTo>
                      <a:pt x="466905" y="227926"/>
                      <a:pt x="453319" y="221140"/>
                      <a:pt x="439562" y="207398"/>
                    </a:cubicBezTo>
                    <a:cubicBezTo>
                      <a:pt x="436506" y="204345"/>
                      <a:pt x="434807" y="200103"/>
                      <a:pt x="434807" y="195862"/>
                    </a:cubicBezTo>
                    <a:cubicBezTo>
                      <a:pt x="434807" y="191621"/>
                      <a:pt x="436506" y="187380"/>
                      <a:pt x="439562" y="184496"/>
                    </a:cubicBezTo>
                    <a:lnTo>
                      <a:pt x="528722" y="95430"/>
                    </a:lnTo>
                    <a:cubicBezTo>
                      <a:pt x="531864" y="92206"/>
                      <a:pt x="535982" y="90595"/>
                      <a:pt x="540122" y="90595"/>
                    </a:cubicBezTo>
                    <a:close/>
                    <a:moveTo>
                      <a:pt x="379104" y="32386"/>
                    </a:moveTo>
                    <a:cubicBezTo>
                      <a:pt x="317796" y="32386"/>
                      <a:pt x="248506" y="73249"/>
                      <a:pt x="160874" y="160741"/>
                    </a:cubicBezTo>
                    <a:cubicBezTo>
                      <a:pt x="93113" y="228225"/>
                      <a:pt x="54562" y="282992"/>
                      <a:pt x="39447" y="333012"/>
                    </a:cubicBezTo>
                    <a:cubicBezTo>
                      <a:pt x="23143" y="387270"/>
                      <a:pt x="35541" y="436951"/>
                      <a:pt x="77489" y="484088"/>
                    </a:cubicBezTo>
                    <a:lnTo>
                      <a:pt x="146439" y="415247"/>
                    </a:lnTo>
                    <a:cubicBezTo>
                      <a:pt x="81564" y="330808"/>
                      <a:pt x="130475" y="281466"/>
                      <a:pt x="191783" y="219578"/>
                    </a:cubicBezTo>
                    <a:lnTo>
                      <a:pt x="213012" y="198044"/>
                    </a:lnTo>
                    <a:cubicBezTo>
                      <a:pt x="255978" y="153959"/>
                      <a:pt x="293171" y="115978"/>
                      <a:pt x="341062" y="115978"/>
                    </a:cubicBezTo>
                    <a:cubicBezTo>
                      <a:pt x="365009" y="115978"/>
                      <a:pt x="389804" y="125642"/>
                      <a:pt x="416467" y="145650"/>
                    </a:cubicBezTo>
                    <a:lnTo>
                      <a:pt x="484738" y="77318"/>
                    </a:lnTo>
                    <a:cubicBezTo>
                      <a:pt x="450772" y="47137"/>
                      <a:pt x="416127" y="32386"/>
                      <a:pt x="379104" y="32386"/>
                    </a:cubicBezTo>
                    <a:close/>
                    <a:moveTo>
                      <a:pt x="379104" y="0"/>
                    </a:moveTo>
                    <a:cubicBezTo>
                      <a:pt x="428694" y="0"/>
                      <a:pt x="475907" y="22043"/>
                      <a:pt x="519553" y="65619"/>
                    </a:cubicBezTo>
                    <a:cubicBezTo>
                      <a:pt x="525836" y="71893"/>
                      <a:pt x="525836" y="82236"/>
                      <a:pt x="519553" y="88509"/>
                    </a:cubicBezTo>
                    <a:lnTo>
                      <a:pt x="429034" y="178884"/>
                    </a:lnTo>
                    <a:cubicBezTo>
                      <a:pt x="423090" y="184818"/>
                      <a:pt x="413580" y="185157"/>
                      <a:pt x="407126" y="179731"/>
                    </a:cubicBezTo>
                    <a:cubicBezTo>
                      <a:pt x="382161" y="158706"/>
                      <a:pt x="360593" y="148363"/>
                      <a:pt x="341062" y="148363"/>
                    </a:cubicBezTo>
                    <a:cubicBezTo>
                      <a:pt x="306927" y="148363"/>
                      <a:pt x="275678" y="180240"/>
                      <a:pt x="236278" y="220764"/>
                    </a:cubicBezTo>
                    <a:lnTo>
                      <a:pt x="214880" y="242468"/>
                    </a:lnTo>
                    <a:cubicBezTo>
                      <a:pt x="150685" y="307239"/>
                      <a:pt x="121304" y="336912"/>
                      <a:pt x="180574" y="405752"/>
                    </a:cubicBezTo>
                    <a:cubicBezTo>
                      <a:pt x="186009" y="412195"/>
                      <a:pt x="185669" y="421860"/>
                      <a:pt x="179725" y="427795"/>
                    </a:cubicBezTo>
                    <a:lnTo>
                      <a:pt x="88527" y="518847"/>
                    </a:lnTo>
                    <a:cubicBezTo>
                      <a:pt x="85301" y="521899"/>
                      <a:pt x="81225" y="523595"/>
                      <a:pt x="77149" y="523595"/>
                    </a:cubicBezTo>
                    <a:cubicBezTo>
                      <a:pt x="72903" y="523595"/>
                      <a:pt x="68827" y="521899"/>
                      <a:pt x="65601" y="518847"/>
                    </a:cubicBezTo>
                    <a:cubicBezTo>
                      <a:pt x="6330" y="459672"/>
                      <a:pt x="-12860" y="394053"/>
                      <a:pt x="8368" y="323686"/>
                    </a:cubicBezTo>
                    <a:cubicBezTo>
                      <a:pt x="25181" y="268410"/>
                      <a:pt x="66280" y="209404"/>
                      <a:pt x="137947" y="137851"/>
                    </a:cubicBezTo>
                    <a:cubicBezTo>
                      <a:pt x="233391" y="42559"/>
                      <a:pt x="307776" y="0"/>
                      <a:pt x="379104" y="0"/>
                    </a:cubicBez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grpSp>
          <p:nvGrpSpPr>
            <p:cNvPr id="403" name="ïSļîḋè">
              <a:extLst>
                <a:ext uri="{FF2B5EF4-FFF2-40B4-BE49-F238E27FC236}">
                  <a16:creationId xmlns:a16="http://schemas.microsoft.com/office/drawing/2014/main" id="{3D2073C1-1D36-4937-971A-D625B16839BF}"/>
                </a:ext>
              </a:extLst>
            </p:cNvPr>
            <p:cNvGrpSpPr/>
            <p:nvPr/>
          </p:nvGrpSpPr>
          <p:grpSpPr>
            <a:xfrm>
              <a:off x="9706911" y="4939305"/>
              <a:ext cx="1272988" cy="1163418"/>
              <a:chOff x="9706911" y="4939305"/>
              <a:chExt cx="1272988" cy="1163418"/>
            </a:xfrm>
          </p:grpSpPr>
          <p:sp>
            <p:nvSpPr>
              <p:cNvPr id="412" name="ïṧļíḍé">
                <a:extLst>
                  <a:ext uri="{FF2B5EF4-FFF2-40B4-BE49-F238E27FC236}">
                    <a16:creationId xmlns:a16="http://schemas.microsoft.com/office/drawing/2014/main" id="{64DC2847-DA63-4AF3-B015-B0D0DC7F9B4A}"/>
                  </a:ext>
                </a:extLst>
              </p:cNvPr>
              <p:cNvSpPr txBox="1"/>
              <p:nvPr/>
            </p:nvSpPr>
            <p:spPr>
              <a:xfrm>
                <a:off x="9706911" y="5593440"/>
                <a:ext cx="1272988" cy="509283"/>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快递费报销</a:t>
                </a:r>
                <a:endParaRPr lang="en-US" altLang="zh-CN" sz="1000" dirty="0">
                  <a:latin typeface="微软雅黑" panose="020B0503020204020204" pitchFamily="34" charset="-122"/>
                  <a:ea typeface="微软雅黑" panose="020B0503020204020204" pitchFamily="34" charset="-122"/>
                </a:endParaRPr>
              </a:p>
            </p:txBody>
          </p:sp>
          <p:sp>
            <p:nvSpPr>
              <p:cNvPr id="413" name="iṥḷïḋê">
                <a:extLst>
                  <a:ext uri="{FF2B5EF4-FFF2-40B4-BE49-F238E27FC236}">
                    <a16:creationId xmlns:a16="http://schemas.microsoft.com/office/drawing/2014/main" id="{B54986FF-A0CD-4D94-892D-90AA84132F82}"/>
                  </a:ext>
                </a:extLst>
              </p:cNvPr>
              <p:cNvSpPr/>
              <p:nvPr/>
            </p:nvSpPr>
            <p:spPr>
              <a:xfrm>
                <a:off x="10162713" y="4939305"/>
                <a:ext cx="361384" cy="546847"/>
              </a:xfrm>
              <a:custGeom>
                <a:avLst/>
                <a:gdLst>
                  <a:gd name="connsiteX0" fmla="*/ 183964 w 400953"/>
                  <a:gd name="connsiteY0" fmla="*/ 588093 h 606722"/>
                  <a:gd name="connsiteX1" fmla="*/ 241193 w 400953"/>
                  <a:gd name="connsiteY1" fmla="*/ 588093 h 606722"/>
                  <a:gd name="connsiteX2" fmla="*/ 241193 w 400953"/>
                  <a:gd name="connsiteY2" fmla="*/ 606722 h 606722"/>
                  <a:gd name="connsiteX3" fmla="*/ 183964 w 400953"/>
                  <a:gd name="connsiteY3" fmla="*/ 606722 h 606722"/>
                  <a:gd name="connsiteX4" fmla="*/ 133086 w 400953"/>
                  <a:gd name="connsiteY4" fmla="*/ 588093 h 606722"/>
                  <a:gd name="connsiteX5" fmla="*/ 176625 w 400953"/>
                  <a:gd name="connsiteY5" fmla="*/ 588093 h 606722"/>
                  <a:gd name="connsiteX6" fmla="*/ 176625 w 400953"/>
                  <a:gd name="connsiteY6" fmla="*/ 606722 h 606722"/>
                  <a:gd name="connsiteX7" fmla="*/ 133086 w 400953"/>
                  <a:gd name="connsiteY7" fmla="*/ 606722 h 606722"/>
                  <a:gd name="connsiteX8" fmla="*/ 67249 w 400953"/>
                  <a:gd name="connsiteY8" fmla="*/ 588093 h 606722"/>
                  <a:gd name="connsiteX9" fmla="*/ 124336 w 400953"/>
                  <a:gd name="connsiteY9" fmla="*/ 588093 h 606722"/>
                  <a:gd name="connsiteX10" fmla="*/ 124336 w 400953"/>
                  <a:gd name="connsiteY10" fmla="*/ 606722 h 606722"/>
                  <a:gd name="connsiteX11" fmla="*/ 67249 w 400953"/>
                  <a:gd name="connsiteY11" fmla="*/ 606722 h 606722"/>
                  <a:gd name="connsiteX12" fmla="*/ 285994 w 400953"/>
                  <a:gd name="connsiteY12" fmla="*/ 567875 h 606722"/>
                  <a:gd name="connsiteX13" fmla="*/ 285994 w 400953"/>
                  <a:gd name="connsiteY13" fmla="*/ 568142 h 606722"/>
                  <a:gd name="connsiteX14" fmla="*/ 295959 w 400953"/>
                  <a:gd name="connsiteY14" fmla="*/ 577917 h 606722"/>
                  <a:gd name="connsiteX15" fmla="*/ 305836 w 400953"/>
                  <a:gd name="connsiteY15" fmla="*/ 568142 h 606722"/>
                  <a:gd name="connsiteX16" fmla="*/ 305836 w 400953"/>
                  <a:gd name="connsiteY16" fmla="*/ 567875 h 606722"/>
                  <a:gd name="connsiteX17" fmla="*/ 143036 w 400953"/>
                  <a:gd name="connsiteY17" fmla="*/ 549564 h 606722"/>
                  <a:gd name="connsiteX18" fmla="*/ 161665 w 400953"/>
                  <a:gd name="connsiteY18" fmla="*/ 549564 h 606722"/>
                  <a:gd name="connsiteX19" fmla="*/ 161665 w 400953"/>
                  <a:gd name="connsiteY19" fmla="*/ 568264 h 606722"/>
                  <a:gd name="connsiteX20" fmla="*/ 143036 w 400953"/>
                  <a:gd name="connsiteY20" fmla="*/ 568264 h 606722"/>
                  <a:gd name="connsiteX21" fmla="*/ 9526 w 400953"/>
                  <a:gd name="connsiteY21" fmla="*/ 549070 h 606722"/>
                  <a:gd name="connsiteX22" fmla="*/ 28217 w 400953"/>
                  <a:gd name="connsiteY22" fmla="*/ 549070 h 606722"/>
                  <a:gd name="connsiteX23" fmla="*/ 28217 w 400953"/>
                  <a:gd name="connsiteY23" fmla="*/ 576332 h 606722"/>
                  <a:gd name="connsiteX24" fmla="*/ 47799 w 400953"/>
                  <a:gd name="connsiteY24" fmla="*/ 549070 h 606722"/>
                  <a:gd name="connsiteX25" fmla="*/ 66402 w 400953"/>
                  <a:gd name="connsiteY25" fmla="*/ 549070 h 606722"/>
                  <a:gd name="connsiteX26" fmla="*/ 18872 w 400953"/>
                  <a:gd name="connsiteY26" fmla="*/ 596490 h 606722"/>
                  <a:gd name="connsiteX27" fmla="*/ 9526 w 400953"/>
                  <a:gd name="connsiteY27" fmla="*/ 596490 h 606722"/>
                  <a:gd name="connsiteX28" fmla="*/ 315780 w 400953"/>
                  <a:gd name="connsiteY28" fmla="*/ 521056 h 606722"/>
                  <a:gd name="connsiteX29" fmla="*/ 334480 w 400953"/>
                  <a:gd name="connsiteY29" fmla="*/ 521056 h 606722"/>
                  <a:gd name="connsiteX30" fmla="*/ 334480 w 400953"/>
                  <a:gd name="connsiteY30" fmla="*/ 539615 h 606722"/>
                  <a:gd name="connsiteX31" fmla="*/ 315780 w 400953"/>
                  <a:gd name="connsiteY31" fmla="*/ 539615 h 606722"/>
                  <a:gd name="connsiteX32" fmla="*/ 287272 w 400953"/>
                  <a:gd name="connsiteY32" fmla="*/ 521056 h 606722"/>
                  <a:gd name="connsiteX33" fmla="*/ 305831 w 400953"/>
                  <a:gd name="connsiteY33" fmla="*/ 521056 h 606722"/>
                  <a:gd name="connsiteX34" fmla="*/ 305831 w 400953"/>
                  <a:gd name="connsiteY34" fmla="*/ 539615 h 606722"/>
                  <a:gd name="connsiteX35" fmla="*/ 287272 w 400953"/>
                  <a:gd name="connsiteY35" fmla="*/ 539615 h 606722"/>
                  <a:gd name="connsiteX36" fmla="*/ 220164 w 400953"/>
                  <a:gd name="connsiteY36" fmla="*/ 521056 h 606722"/>
                  <a:gd name="connsiteX37" fmla="*/ 277251 w 400953"/>
                  <a:gd name="connsiteY37" fmla="*/ 521056 h 606722"/>
                  <a:gd name="connsiteX38" fmla="*/ 277251 w 400953"/>
                  <a:gd name="connsiteY38" fmla="*/ 539615 h 606722"/>
                  <a:gd name="connsiteX39" fmla="*/ 220164 w 400953"/>
                  <a:gd name="connsiteY39" fmla="*/ 539615 h 606722"/>
                  <a:gd name="connsiteX40" fmla="*/ 143036 w 400953"/>
                  <a:gd name="connsiteY40" fmla="*/ 511106 h 606722"/>
                  <a:gd name="connsiteX41" fmla="*/ 161665 w 400953"/>
                  <a:gd name="connsiteY41" fmla="*/ 511106 h 606722"/>
                  <a:gd name="connsiteX42" fmla="*/ 161665 w 400953"/>
                  <a:gd name="connsiteY42" fmla="*/ 529806 h 606722"/>
                  <a:gd name="connsiteX43" fmla="*/ 143036 w 400953"/>
                  <a:gd name="connsiteY43" fmla="*/ 529806 h 606722"/>
                  <a:gd name="connsiteX44" fmla="*/ 143036 w 400953"/>
                  <a:gd name="connsiteY44" fmla="*/ 472648 h 606722"/>
                  <a:gd name="connsiteX45" fmla="*/ 161665 w 400953"/>
                  <a:gd name="connsiteY45" fmla="*/ 472648 h 606722"/>
                  <a:gd name="connsiteX46" fmla="*/ 161665 w 400953"/>
                  <a:gd name="connsiteY46" fmla="*/ 491277 h 606722"/>
                  <a:gd name="connsiteX47" fmla="*/ 143036 w 400953"/>
                  <a:gd name="connsiteY47" fmla="*/ 491277 h 606722"/>
                  <a:gd name="connsiteX48" fmla="*/ 277274 w 400953"/>
                  <a:gd name="connsiteY48" fmla="*/ 453416 h 606722"/>
                  <a:gd name="connsiteX49" fmla="*/ 277274 w 400953"/>
                  <a:gd name="connsiteY49" fmla="*/ 472611 h 606722"/>
                  <a:gd name="connsiteX50" fmla="*/ 315801 w 400953"/>
                  <a:gd name="connsiteY50" fmla="*/ 472611 h 606722"/>
                  <a:gd name="connsiteX51" fmla="*/ 315801 w 400953"/>
                  <a:gd name="connsiteY51" fmla="*/ 453416 h 606722"/>
                  <a:gd name="connsiteX52" fmla="*/ 209829 w 400953"/>
                  <a:gd name="connsiteY52" fmla="*/ 453416 h 606722"/>
                  <a:gd name="connsiteX53" fmla="*/ 209829 w 400953"/>
                  <a:gd name="connsiteY53" fmla="*/ 549302 h 606722"/>
                  <a:gd name="connsiteX54" fmla="*/ 382268 w 400953"/>
                  <a:gd name="connsiteY54" fmla="*/ 549302 h 606722"/>
                  <a:gd name="connsiteX55" fmla="*/ 382268 w 400953"/>
                  <a:gd name="connsiteY55" fmla="*/ 453416 h 606722"/>
                  <a:gd name="connsiteX56" fmla="*/ 334487 w 400953"/>
                  <a:gd name="connsiteY56" fmla="*/ 453416 h 606722"/>
                  <a:gd name="connsiteX57" fmla="*/ 334487 w 400953"/>
                  <a:gd name="connsiteY57" fmla="*/ 491273 h 606722"/>
                  <a:gd name="connsiteX58" fmla="*/ 258589 w 400953"/>
                  <a:gd name="connsiteY58" fmla="*/ 491273 h 606722"/>
                  <a:gd name="connsiteX59" fmla="*/ 258589 w 400953"/>
                  <a:gd name="connsiteY59" fmla="*/ 453416 h 606722"/>
                  <a:gd name="connsiteX60" fmla="*/ 191232 w 400953"/>
                  <a:gd name="connsiteY60" fmla="*/ 434754 h 606722"/>
                  <a:gd name="connsiteX61" fmla="*/ 400953 w 400953"/>
                  <a:gd name="connsiteY61" fmla="*/ 434754 h 606722"/>
                  <a:gd name="connsiteX62" fmla="*/ 400953 w 400953"/>
                  <a:gd name="connsiteY62" fmla="*/ 567875 h 606722"/>
                  <a:gd name="connsiteX63" fmla="*/ 324521 w 400953"/>
                  <a:gd name="connsiteY63" fmla="*/ 567875 h 606722"/>
                  <a:gd name="connsiteX64" fmla="*/ 324521 w 400953"/>
                  <a:gd name="connsiteY64" fmla="*/ 568142 h 606722"/>
                  <a:gd name="connsiteX65" fmla="*/ 295959 w 400953"/>
                  <a:gd name="connsiteY65" fmla="*/ 596490 h 606722"/>
                  <a:gd name="connsiteX66" fmla="*/ 267308 w 400953"/>
                  <a:gd name="connsiteY66" fmla="*/ 568142 h 606722"/>
                  <a:gd name="connsiteX67" fmla="*/ 267308 w 400953"/>
                  <a:gd name="connsiteY67" fmla="*/ 567875 h 606722"/>
                  <a:gd name="connsiteX68" fmla="*/ 191232 w 400953"/>
                  <a:gd name="connsiteY68" fmla="*/ 567875 h 606722"/>
                  <a:gd name="connsiteX69" fmla="*/ 143036 w 400953"/>
                  <a:gd name="connsiteY69" fmla="*/ 434119 h 606722"/>
                  <a:gd name="connsiteX70" fmla="*/ 161665 w 400953"/>
                  <a:gd name="connsiteY70" fmla="*/ 434119 h 606722"/>
                  <a:gd name="connsiteX71" fmla="*/ 161665 w 400953"/>
                  <a:gd name="connsiteY71" fmla="*/ 452819 h 606722"/>
                  <a:gd name="connsiteX72" fmla="*/ 143036 w 400953"/>
                  <a:gd name="connsiteY72" fmla="*/ 452819 h 606722"/>
                  <a:gd name="connsiteX73" fmla="*/ 143036 w 400953"/>
                  <a:gd name="connsiteY73" fmla="*/ 395661 h 606722"/>
                  <a:gd name="connsiteX74" fmla="*/ 161665 w 400953"/>
                  <a:gd name="connsiteY74" fmla="*/ 395661 h 606722"/>
                  <a:gd name="connsiteX75" fmla="*/ 161665 w 400953"/>
                  <a:gd name="connsiteY75" fmla="*/ 414361 h 606722"/>
                  <a:gd name="connsiteX76" fmla="*/ 143036 w 400953"/>
                  <a:gd name="connsiteY76" fmla="*/ 414361 h 606722"/>
                  <a:gd name="connsiteX77" fmla="*/ 220023 w 400953"/>
                  <a:gd name="connsiteY77" fmla="*/ 368352 h 606722"/>
                  <a:gd name="connsiteX78" fmla="*/ 248673 w 400953"/>
                  <a:gd name="connsiteY78" fmla="*/ 368352 h 606722"/>
                  <a:gd name="connsiteX79" fmla="*/ 248673 w 400953"/>
                  <a:gd name="connsiteY79" fmla="*/ 424169 h 606722"/>
                  <a:gd name="connsiteX80" fmla="*/ 229988 w 400953"/>
                  <a:gd name="connsiteY80" fmla="*/ 424169 h 606722"/>
                  <a:gd name="connsiteX81" fmla="*/ 229988 w 400953"/>
                  <a:gd name="connsiteY81" fmla="*/ 386928 h 606722"/>
                  <a:gd name="connsiteX82" fmla="*/ 220023 w 400953"/>
                  <a:gd name="connsiteY82" fmla="*/ 386928 h 606722"/>
                  <a:gd name="connsiteX83" fmla="*/ 143036 w 400953"/>
                  <a:gd name="connsiteY83" fmla="*/ 359672 h 606722"/>
                  <a:gd name="connsiteX84" fmla="*/ 161665 w 400953"/>
                  <a:gd name="connsiteY84" fmla="*/ 359672 h 606722"/>
                  <a:gd name="connsiteX85" fmla="*/ 161665 w 400953"/>
                  <a:gd name="connsiteY85" fmla="*/ 378301 h 606722"/>
                  <a:gd name="connsiteX86" fmla="*/ 143036 w 400953"/>
                  <a:gd name="connsiteY86" fmla="*/ 378301 h 606722"/>
                  <a:gd name="connsiteX87" fmla="*/ 143036 w 400953"/>
                  <a:gd name="connsiteY87" fmla="*/ 321214 h 606722"/>
                  <a:gd name="connsiteX88" fmla="*/ 161665 w 400953"/>
                  <a:gd name="connsiteY88" fmla="*/ 321214 h 606722"/>
                  <a:gd name="connsiteX89" fmla="*/ 161665 w 400953"/>
                  <a:gd name="connsiteY89" fmla="*/ 339843 h 606722"/>
                  <a:gd name="connsiteX90" fmla="*/ 143036 w 400953"/>
                  <a:gd name="connsiteY90" fmla="*/ 339843 h 606722"/>
                  <a:gd name="connsiteX91" fmla="*/ 75858 w 400953"/>
                  <a:gd name="connsiteY91" fmla="*/ 321214 h 606722"/>
                  <a:gd name="connsiteX92" fmla="*/ 124336 w 400953"/>
                  <a:gd name="connsiteY92" fmla="*/ 321214 h 606722"/>
                  <a:gd name="connsiteX93" fmla="*/ 124336 w 400953"/>
                  <a:gd name="connsiteY93" fmla="*/ 339843 h 606722"/>
                  <a:gd name="connsiteX94" fmla="*/ 75858 w 400953"/>
                  <a:gd name="connsiteY94" fmla="*/ 339843 h 606722"/>
                  <a:gd name="connsiteX95" fmla="*/ 143036 w 400953"/>
                  <a:gd name="connsiteY95" fmla="*/ 282685 h 606722"/>
                  <a:gd name="connsiteX96" fmla="*/ 161665 w 400953"/>
                  <a:gd name="connsiteY96" fmla="*/ 282685 h 606722"/>
                  <a:gd name="connsiteX97" fmla="*/ 161665 w 400953"/>
                  <a:gd name="connsiteY97" fmla="*/ 301385 h 606722"/>
                  <a:gd name="connsiteX98" fmla="*/ 143036 w 400953"/>
                  <a:gd name="connsiteY98" fmla="*/ 301385 h 606722"/>
                  <a:gd name="connsiteX99" fmla="*/ 119457 w 400953"/>
                  <a:gd name="connsiteY99" fmla="*/ 243945 h 606722"/>
                  <a:gd name="connsiteX100" fmla="*/ 185950 w 400953"/>
                  <a:gd name="connsiteY100" fmla="*/ 243945 h 606722"/>
                  <a:gd name="connsiteX101" fmla="*/ 305407 w 400953"/>
                  <a:gd name="connsiteY101" fmla="*/ 363209 h 606722"/>
                  <a:gd name="connsiteX102" fmla="*/ 305407 w 400953"/>
                  <a:gd name="connsiteY102" fmla="*/ 424974 h 606722"/>
                  <a:gd name="connsiteX103" fmla="*/ 286714 w 400953"/>
                  <a:gd name="connsiteY103" fmla="*/ 424974 h 606722"/>
                  <a:gd name="connsiteX104" fmla="*/ 286714 w 400953"/>
                  <a:gd name="connsiteY104" fmla="*/ 363209 h 606722"/>
                  <a:gd name="connsiteX105" fmla="*/ 185950 w 400953"/>
                  <a:gd name="connsiteY105" fmla="*/ 262519 h 606722"/>
                  <a:gd name="connsiteX106" fmla="*/ 119457 w 400953"/>
                  <a:gd name="connsiteY106" fmla="*/ 262519 h 606722"/>
                  <a:gd name="connsiteX107" fmla="*/ 18693 w 400953"/>
                  <a:gd name="connsiteY107" fmla="*/ 363209 h 606722"/>
                  <a:gd name="connsiteX108" fmla="*/ 18693 w 400953"/>
                  <a:gd name="connsiteY108" fmla="*/ 520688 h 606722"/>
                  <a:gd name="connsiteX109" fmla="*/ 57325 w 400953"/>
                  <a:gd name="connsiteY109" fmla="*/ 520688 h 606722"/>
                  <a:gd name="connsiteX110" fmla="*/ 57325 w 400953"/>
                  <a:gd name="connsiteY110" fmla="*/ 368008 h 606722"/>
                  <a:gd name="connsiteX111" fmla="*/ 85810 w 400953"/>
                  <a:gd name="connsiteY111" fmla="*/ 368008 h 606722"/>
                  <a:gd name="connsiteX112" fmla="*/ 85810 w 400953"/>
                  <a:gd name="connsiteY112" fmla="*/ 386582 h 606722"/>
                  <a:gd name="connsiteX113" fmla="*/ 76018 w 400953"/>
                  <a:gd name="connsiteY113" fmla="*/ 386582 h 606722"/>
                  <a:gd name="connsiteX114" fmla="*/ 76018 w 400953"/>
                  <a:gd name="connsiteY114" fmla="*/ 539262 h 606722"/>
                  <a:gd name="connsiteX115" fmla="*/ 0 w 400953"/>
                  <a:gd name="connsiteY115" fmla="*/ 539262 h 606722"/>
                  <a:gd name="connsiteX116" fmla="*/ 0 w 400953"/>
                  <a:gd name="connsiteY116" fmla="*/ 363209 h 606722"/>
                  <a:gd name="connsiteX117" fmla="*/ 119457 w 400953"/>
                  <a:gd name="connsiteY117" fmla="*/ 243945 h 606722"/>
                  <a:gd name="connsiteX118" fmla="*/ 104430 w 400953"/>
                  <a:gd name="connsiteY118" fmla="*/ 100252 h 606722"/>
                  <a:gd name="connsiteX119" fmla="*/ 104430 w 400953"/>
                  <a:gd name="connsiteY119" fmla="*/ 168420 h 606722"/>
                  <a:gd name="connsiteX120" fmla="*/ 152227 w 400953"/>
                  <a:gd name="connsiteY120" fmla="*/ 215702 h 606722"/>
                  <a:gd name="connsiteX121" fmla="*/ 152672 w 400953"/>
                  <a:gd name="connsiteY121" fmla="*/ 215702 h 606722"/>
                  <a:gd name="connsiteX122" fmla="*/ 200202 w 400953"/>
                  <a:gd name="connsiteY122" fmla="*/ 168420 h 606722"/>
                  <a:gd name="connsiteX123" fmla="*/ 200202 w 400953"/>
                  <a:gd name="connsiteY123" fmla="*/ 100252 h 606722"/>
                  <a:gd name="connsiteX124" fmla="*/ 152939 w 400953"/>
                  <a:gd name="connsiteY124" fmla="*/ 59458 h 606722"/>
                  <a:gd name="connsiteX125" fmla="*/ 136739 w 400953"/>
                  <a:gd name="connsiteY125" fmla="*/ 75722 h 606722"/>
                  <a:gd name="connsiteX126" fmla="*/ 136739 w 400953"/>
                  <a:gd name="connsiteY126" fmla="*/ 81588 h 606722"/>
                  <a:gd name="connsiteX127" fmla="*/ 169227 w 400953"/>
                  <a:gd name="connsiteY127" fmla="*/ 81588 h 606722"/>
                  <a:gd name="connsiteX128" fmla="*/ 169227 w 400953"/>
                  <a:gd name="connsiteY128" fmla="*/ 75722 h 606722"/>
                  <a:gd name="connsiteX129" fmla="*/ 152939 w 400953"/>
                  <a:gd name="connsiteY129" fmla="*/ 59458 h 606722"/>
                  <a:gd name="connsiteX130" fmla="*/ 152939 w 400953"/>
                  <a:gd name="connsiteY130" fmla="*/ 18664 h 606722"/>
                  <a:gd name="connsiteX131" fmla="*/ 106032 w 400953"/>
                  <a:gd name="connsiteY131" fmla="*/ 65502 h 606722"/>
                  <a:gd name="connsiteX132" fmla="*/ 106032 w 400953"/>
                  <a:gd name="connsiteY132" fmla="*/ 81588 h 606722"/>
                  <a:gd name="connsiteX133" fmla="*/ 118048 w 400953"/>
                  <a:gd name="connsiteY133" fmla="*/ 81588 h 606722"/>
                  <a:gd name="connsiteX134" fmla="*/ 118048 w 400953"/>
                  <a:gd name="connsiteY134" fmla="*/ 75722 h 606722"/>
                  <a:gd name="connsiteX135" fmla="*/ 152939 w 400953"/>
                  <a:gd name="connsiteY135" fmla="*/ 40883 h 606722"/>
                  <a:gd name="connsiteX136" fmla="*/ 187830 w 400953"/>
                  <a:gd name="connsiteY136" fmla="*/ 75722 h 606722"/>
                  <a:gd name="connsiteX137" fmla="*/ 187830 w 400953"/>
                  <a:gd name="connsiteY137" fmla="*/ 81588 h 606722"/>
                  <a:gd name="connsiteX138" fmla="*/ 199935 w 400953"/>
                  <a:gd name="connsiteY138" fmla="*/ 81588 h 606722"/>
                  <a:gd name="connsiteX139" fmla="*/ 199935 w 400953"/>
                  <a:gd name="connsiteY139" fmla="*/ 65502 h 606722"/>
                  <a:gd name="connsiteX140" fmla="*/ 152939 w 400953"/>
                  <a:gd name="connsiteY140" fmla="*/ 18664 h 606722"/>
                  <a:gd name="connsiteX141" fmla="*/ 152939 w 400953"/>
                  <a:gd name="connsiteY141" fmla="*/ 0 h 606722"/>
                  <a:gd name="connsiteX142" fmla="*/ 218537 w 400953"/>
                  <a:gd name="connsiteY142" fmla="*/ 65502 h 606722"/>
                  <a:gd name="connsiteX143" fmla="*/ 218537 w 400953"/>
                  <a:gd name="connsiteY143" fmla="*/ 81588 h 606722"/>
                  <a:gd name="connsiteX144" fmla="*/ 228773 w 400953"/>
                  <a:gd name="connsiteY144" fmla="*/ 81588 h 606722"/>
                  <a:gd name="connsiteX145" fmla="*/ 228773 w 400953"/>
                  <a:gd name="connsiteY145" fmla="*/ 100252 h 606722"/>
                  <a:gd name="connsiteX146" fmla="*/ 218893 w 400953"/>
                  <a:gd name="connsiteY146" fmla="*/ 100252 h 606722"/>
                  <a:gd name="connsiteX147" fmla="*/ 218893 w 400953"/>
                  <a:gd name="connsiteY147" fmla="*/ 168420 h 606722"/>
                  <a:gd name="connsiteX148" fmla="*/ 152672 w 400953"/>
                  <a:gd name="connsiteY148" fmla="*/ 234277 h 606722"/>
                  <a:gd name="connsiteX149" fmla="*/ 152227 w 400953"/>
                  <a:gd name="connsiteY149" fmla="*/ 234277 h 606722"/>
                  <a:gd name="connsiteX150" fmla="*/ 105409 w 400953"/>
                  <a:gd name="connsiteY150" fmla="*/ 214991 h 606722"/>
                  <a:gd name="connsiteX151" fmla="*/ 85827 w 400953"/>
                  <a:gd name="connsiteY151" fmla="*/ 168420 h 606722"/>
                  <a:gd name="connsiteX152" fmla="*/ 85827 w 400953"/>
                  <a:gd name="connsiteY152" fmla="*/ 100252 h 606722"/>
                  <a:gd name="connsiteX153" fmla="*/ 75858 w 400953"/>
                  <a:gd name="connsiteY153" fmla="*/ 100252 h 606722"/>
                  <a:gd name="connsiteX154" fmla="*/ 75858 w 400953"/>
                  <a:gd name="connsiteY154" fmla="*/ 81588 h 606722"/>
                  <a:gd name="connsiteX155" fmla="*/ 87429 w 400953"/>
                  <a:gd name="connsiteY155" fmla="*/ 81588 h 606722"/>
                  <a:gd name="connsiteX156" fmla="*/ 87429 w 400953"/>
                  <a:gd name="connsiteY156" fmla="*/ 65502 h 606722"/>
                  <a:gd name="connsiteX157" fmla="*/ 152939 w 400953"/>
                  <a:gd name="connsiteY1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400953" h="606722">
                    <a:moveTo>
                      <a:pt x="183964" y="588093"/>
                    </a:moveTo>
                    <a:lnTo>
                      <a:pt x="241193" y="588093"/>
                    </a:lnTo>
                    <a:lnTo>
                      <a:pt x="241193" y="606722"/>
                    </a:lnTo>
                    <a:lnTo>
                      <a:pt x="183964" y="606722"/>
                    </a:lnTo>
                    <a:close/>
                    <a:moveTo>
                      <a:pt x="133086" y="588093"/>
                    </a:moveTo>
                    <a:lnTo>
                      <a:pt x="176625" y="588093"/>
                    </a:lnTo>
                    <a:lnTo>
                      <a:pt x="176625" y="606722"/>
                    </a:lnTo>
                    <a:lnTo>
                      <a:pt x="133086" y="606722"/>
                    </a:lnTo>
                    <a:close/>
                    <a:moveTo>
                      <a:pt x="67249" y="588093"/>
                    </a:moveTo>
                    <a:lnTo>
                      <a:pt x="124336" y="588093"/>
                    </a:lnTo>
                    <a:lnTo>
                      <a:pt x="124336" y="606722"/>
                    </a:lnTo>
                    <a:lnTo>
                      <a:pt x="67249" y="606722"/>
                    </a:lnTo>
                    <a:close/>
                    <a:moveTo>
                      <a:pt x="285994" y="567875"/>
                    </a:moveTo>
                    <a:lnTo>
                      <a:pt x="285994" y="568142"/>
                    </a:lnTo>
                    <a:cubicBezTo>
                      <a:pt x="285994" y="573474"/>
                      <a:pt x="290443" y="577917"/>
                      <a:pt x="295959" y="577917"/>
                    </a:cubicBezTo>
                    <a:cubicBezTo>
                      <a:pt x="301387" y="577917"/>
                      <a:pt x="305836" y="573474"/>
                      <a:pt x="305836" y="568142"/>
                    </a:cubicBezTo>
                    <a:lnTo>
                      <a:pt x="305836" y="567875"/>
                    </a:lnTo>
                    <a:close/>
                    <a:moveTo>
                      <a:pt x="143036" y="549564"/>
                    </a:moveTo>
                    <a:lnTo>
                      <a:pt x="161665" y="549564"/>
                    </a:lnTo>
                    <a:lnTo>
                      <a:pt x="161665" y="568264"/>
                    </a:lnTo>
                    <a:lnTo>
                      <a:pt x="143036" y="568264"/>
                    </a:lnTo>
                    <a:close/>
                    <a:moveTo>
                      <a:pt x="9526" y="549070"/>
                    </a:moveTo>
                    <a:lnTo>
                      <a:pt x="28217" y="549070"/>
                    </a:lnTo>
                    <a:lnTo>
                      <a:pt x="28217" y="576332"/>
                    </a:lnTo>
                    <a:cubicBezTo>
                      <a:pt x="39610" y="572514"/>
                      <a:pt x="47799" y="561680"/>
                      <a:pt x="47799" y="549070"/>
                    </a:cubicBezTo>
                    <a:lnTo>
                      <a:pt x="66402" y="549070"/>
                    </a:lnTo>
                    <a:cubicBezTo>
                      <a:pt x="66402" y="575266"/>
                      <a:pt x="45129" y="596490"/>
                      <a:pt x="18872" y="596490"/>
                    </a:cubicBezTo>
                    <a:lnTo>
                      <a:pt x="9526" y="596490"/>
                    </a:lnTo>
                    <a:close/>
                    <a:moveTo>
                      <a:pt x="315780" y="521056"/>
                    </a:moveTo>
                    <a:lnTo>
                      <a:pt x="334480" y="521056"/>
                    </a:lnTo>
                    <a:lnTo>
                      <a:pt x="334480" y="539615"/>
                    </a:lnTo>
                    <a:lnTo>
                      <a:pt x="315780" y="539615"/>
                    </a:lnTo>
                    <a:close/>
                    <a:moveTo>
                      <a:pt x="287272" y="521056"/>
                    </a:moveTo>
                    <a:lnTo>
                      <a:pt x="305831" y="521056"/>
                    </a:lnTo>
                    <a:lnTo>
                      <a:pt x="305831" y="539615"/>
                    </a:lnTo>
                    <a:lnTo>
                      <a:pt x="287272" y="539615"/>
                    </a:lnTo>
                    <a:close/>
                    <a:moveTo>
                      <a:pt x="220164" y="521056"/>
                    </a:moveTo>
                    <a:lnTo>
                      <a:pt x="277251" y="521056"/>
                    </a:lnTo>
                    <a:lnTo>
                      <a:pt x="277251" y="539615"/>
                    </a:lnTo>
                    <a:lnTo>
                      <a:pt x="220164" y="539615"/>
                    </a:lnTo>
                    <a:close/>
                    <a:moveTo>
                      <a:pt x="143036" y="511106"/>
                    </a:moveTo>
                    <a:lnTo>
                      <a:pt x="161665" y="511106"/>
                    </a:lnTo>
                    <a:lnTo>
                      <a:pt x="161665" y="529806"/>
                    </a:lnTo>
                    <a:lnTo>
                      <a:pt x="143036" y="529806"/>
                    </a:lnTo>
                    <a:close/>
                    <a:moveTo>
                      <a:pt x="143036" y="472648"/>
                    </a:moveTo>
                    <a:lnTo>
                      <a:pt x="161665" y="472648"/>
                    </a:lnTo>
                    <a:lnTo>
                      <a:pt x="161665" y="491277"/>
                    </a:lnTo>
                    <a:lnTo>
                      <a:pt x="143036" y="491277"/>
                    </a:lnTo>
                    <a:close/>
                    <a:moveTo>
                      <a:pt x="277274" y="453416"/>
                    </a:moveTo>
                    <a:lnTo>
                      <a:pt x="277274" y="472611"/>
                    </a:lnTo>
                    <a:lnTo>
                      <a:pt x="315801" y="472611"/>
                    </a:lnTo>
                    <a:lnTo>
                      <a:pt x="315801" y="453416"/>
                    </a:lnTo>
                    <a:close/>
                    <a:moveTo>
                      <a:pt x="209829" y="453416"/>
                    </a:moveTo>
                    <a:lnTo>
                      <a:pt x="209829" y="549302"/>
                    </a:lnTo>
                    <a:lnTo>
                      <a:pt x="382268" y="549302"/>
                    </a:lnTo>
                    <a:lnTo>
                      <a:pt x="382268" y="453416"/>
                    </a:lnTo>
                    <a:lnTo>
                      <a:pt x="334487" y="453416"/>
                    </a:lnTo>
                    <a:lnTo>
                      <a:pt x="334487" y="491273"/>
                    </a:lnTo>
                    <a:lnTo>
                      <a:pt x="258589" y="491273"/>
                    </a:lnTo>
                    <a:lnTo>
                      <a:pt x="258589" y="453416"/>
                    </a:lnTo>
                    <a:close/>
                    <a:moveTo>
                      <a:pt x="191232" y="434754"/>
                    </a:moveTo>
                    <a:lnTo>
                      <a:pt x="400953" y="434754"/>
                    </a:lnTo>
                    <a:lnTo>
                      <a:pt x="400953" y="567875"/>
                    </a:lnTo>
                    <a:lnTo>
                      <a:pt x="324521" y="567875"/>
                    </a:lnTo>
                    <a:lnTo>
                      <a:pt x="324521" y="568142"/>
                    </a:lnTo>
                    <a:cubicBezTo>
                      <a:pt x="324521" y="583782"/>
                      <a:pt x="311708" y="596490"/>
                      <a:pt x="295959" y="596490"/>
                    </a:cubicBezTo>
                    <a:cubicBezTo>
                      <a:pt x="280121" y="596490"/>
                      <a:pt x="267308" y="583782"/>
                      <a:pt x="267308" y="568142"/>
                    </a:cubicBezTo>
                    <a:lnTo>
                      <a:pt x="267308" y="567875"/>
                    </a:lnTo>
                    <a:lnTo>
                      <a:pt x="191232" y="567875"/>
                    </a:lnTo>
                    <a:close/>
                    <a:moveTo>
                      <a:pt x="143036" y="434119"/>
                    </a:moveTo>
                    <a:lnTo>
                      <a:pt x="161665" y="434119"/>
                    </a:lnTo>
                    <a:lnTo>
                      <a:pt x="161665" y="452819"/>
                    </a:lnTo>
                    <a:lnTo>
                      <a:pt x="143036" y="452819"/>
                    </a:lnTo>
                    <a:close/>
                    <a:moveTo>
                      <a:pt x="143036" y="395661"/>
                    </a:moveTo>
                    <a:lnTo>
                      <a:pt x="161665" y="395661"/>
                    </a:lnTo>
                    <a:lnTo>
                      <a:pt x="161665" y="414361"/>
                    </a:lnTo>
                    <a:lnTo>
                      <a:pt x="143036" y="414361"/>
                    </a:lnTo>
                    <a:close/>
                    <a:moveTo>
                      <a:pt x="220023" y="368352"/>
                    </a:moveTo>
                    <a:lnTo>
                      <a:pt x="248673" y="368352"/>
                    </a:lnTo>
                    <a:lnTo>
                      <a:pt x="248673" y="424169"/>
                    </a:lnTo>
                    <a:lnTo>
                      <a:pt x="229988" y="424169"/>
                    </a:lnTo>
                    <a:lnTo>
                      <a:pt x="229988" y="386928"/>
                    </a:lnTo>
                    <a:lnTo>
                      <a:pt x="220023" y="386928"/>
                    </a:lnTo>
                    <a:close/>
                    <a:moveTo>
                      <a:pt x="143036" y="359672"/>
                    </a:moveTo>
                    <a:lnTo>
                      <a:pt x="161665" y="359672"/>
                    </a:lnTo>
                    <a:lnTo>
                      <a:pt x="161665" y="378301"/>
                    </a:lnTo>
                    <a:lnTo>
                      <a:pt x="143036" y="378301"/>
                    </a:lnTo>
                    <a:close/>
                    <a:moveTo>
                      <a:pt x="143036" y="321214"/>
                    </a:moveTo>
                    <a:lnTo>
                      <a:pt x="161665" y="321214"/>
                    </a:lnTo>
                    <a:lnTo>
                      <a:pt x="161665" y="339843"/>
                    </a:lnTo>
                    <a:lnTo>
                      <a:pt x="143036" y="339843"/>
                    </a:lnTo>
                    <a:close/>
                    <a:moveTo>
                      <a:pt x="75858" y="321214"/>
                    </a:moveTo>
                    <a:lnTo>
                      <a:pt x="124336" y="321214"/>
                    </a:lnTo>
                    <a:lnTo>
                      <a:pt x="124336" y="339843"/>
                    </a:lnTo>
                    <a:lnTo>
                      <a:pt x="75858" y="339843"/>
                    </a:lnTo>
                    <a:close/>
                    <a:moveTo>
                      <a:pt x="143036" y="282685"/>
                    </a:moveTo>
                    <a:lnTo>
                      <a:pt x="161665" y="282685"/>
                    </a:lnTo>
                    <a:lnTo>
                      <a:pt x="161665" y="301385"/>
                    </a:lnTo>
                    <a:lnTo>
                      <a:pt x="143036" y="301385"/>
                    </a:lnTo>
                    <a:close/>
                    <a:moveTo>
                      <a:pt x="119457" y="243945"/>
                    </a:moveTo>
                    <a:lnTo>
                      <a:pt x="185950" y="243945"/>
                    </a:lnTo>
                    <a:cubicBezTo>
                      <a:pt x="251821" y="243945"/>
                      <a:pt x="305407" y="297445"/>
                      <a:pt x="305407" y="363209"/>
                    </a:cubicBezTo>
                    <a:lnTo>
                      <a:pt x="305407" y="424974"/>
                    </a:lnTo>
                    <a:lnTo>
                      <a:pt x="286714" y="424974"/>
                    </a:lnTo>
                    <a:lnTo>
                      <a:pt x="286714" y="363209"/>
                    </a:lnTo>
                    <a:cubicBezTo>
                      <a:pt x="286714" y="307665"/>
                      <a:pt x="241495" y="262519"/>
                      <a:pt x="185950" y="262519"/>
                    </a:cubicBezTo>
                    <a:lnTo>
                      <a:pt x="119457" y="262519"/>
                    </a:lnTo>
                    <a:cubicBezTo>
                      <a:pt x="63912" y="262519"/>
                      <a:pt x="18693" y="307665"/>
                      <a:pt x="18693" y="363209"/>
                    </a:cubicBezTo>
                    <a:lnTo>
                      <a:pt x="18693" y="520688"/>
                    </a:lnTo>
                    <a:lnTo>
                      <a:pt x="57325" y="520688"/>
                    </a:lnTo>
                    <a:lnTo>
                      <a:pt x="57325" y="368008"/>
                    </a:lnTo>
                    <a:lnTo>
                      <a:pt x="85810" y="368008"/>
                    </a:lnTo>
                    <a:lnTo>
                      <a:pt x="85810" y="386582"/>
                    </a:lnTo>
                    <a:lnTo>
                      <a:pt x="76018" y="386582"/>
                    </a:lnTo>
                    <a:lnTo>
                      <a:pt x="76018" y="539262"/>
                    </a:lnTo>
                    <a:lnTo>
                      <a:pt x="0" y="539262"/>
                    </a:lnTo>
                    <a:lnTo>
                      <a:pt x="0" y="363209"/>
                    </a:lnTo>
                    <a:cubicBezTo>
                      <a:pt x="0" y="297445"/>
                      <a:pt x="53586" y="243945"/>
                      <a:pt x="119457" y="243945"/>
                    </a:cubicBezTo>
                    <a:close/>
                    <a:moveTo>
                      <a:pt x="104430" y="100252"/>
                    </a:moveTo>
                    <a:lnTo>
                      <a:pt x="104430" y="168420"/>
                    </a:lnTo>
                    <a:cubicBezTo>
                      <a:pt x="104430" y="194016"/>
                      <a:pt x="126326" y="215702"/>
                      <a:pt x="152227" y="215702"/>
                    </a:cubicBezTo>
                    <a:lnTo>
                      <a:pt x="152672" y="215702"/>
                    </a:lnTo>
                    <a:cubicBezTo>
                      <a:pt x="178929" y="215702"/>
                      <a:pt x="200202" y="194461"/>
                      <a:pt x="200202" y="168420"/>
                    </a:cubicBezTo>
                    <a:lnTo>
                      <a:pt x="200202" y="100252"/>
                    </a:lnTo>
                    <a:close/>
                    <a:moveTo>
                      <a:pt x="152939" y="59458"/>
                    </a:moveTo>
                    <a:cubicBezTo>
                      <a:pt x="144038" y="59458"/>
                      <a:pt x="136739" y="66746"/>
                      <a:pt x="136739" y="75722"/>
                    </a:cubicBezTo>
                    <a:lnTo>
                      <a:pt x="136739" y="81588"/>
                    </a:lnTo>
                    <a:lnTo>
                      <a:pt x="169227" y="81588"/>
                    </a:lnTo>
                    <a:lnTo>
                      <a:pt x="169227" y="75722"/>
                    </a:lnTo>
                    <a:cubicBezTo>
                      <a:pt x="169227" y="66746"/>
                      <a:pt x="161929" y="59458"/>
                      <a:pt x="152939" y="59458"/>
                    </a:cubicBezTo>
                    <a:close/>
                    <a:moveTo>
                      <a:pt x="152939" y="18664"/>
                    </a:moveTo>
                    <a:cubicBezTo>
                      <a:pt x="127127" y="18664"/>
                      <a:pt x="106032" y="39639"/>
                      <a:pt x="106032" y="65502"/>
                    </a:cubicBezTo>
                    <a:lnTo>
                      <a:pt x="106032" y="81588"/>
                    </a:lnTo>
                    <a:lnTo>
                      <a:pt x="118048" y="81588"/>
                    </a:lnTo>
                    <a:lnTo>
                      <a:pt x="118048" y="75722"/>
                    </a:lnTo>
                    <a:cubicBezTo>
                      <a:pt x="118048" y="56525"/>
                      <a:pt x="133713" y="40883"/>
                      <a:pt x="152939" y="40883"/>
                    </a:cubicBezTo>
                    <a:cubicBezTo>
                      <a:pt x="172164" y="40883"/>
                      <a:pt x="187830" y="56525"/>
                      <a:pt x="187830" y="75722"/>
                    </a:cubicBezTo>
                    <a:lnTo>
                      <a:pt x="187830" y="81588"/>
                    </a:lnTo>
                    <a:lnTo>
                      <a:pt x="199935" y="81588"/>
                    </a:lnTo>
                    <a:lnTo>
                      <a:pt x="199935" y="65502"/>
                    </a:lnTo>
                    <a:cubicBezTo>
                      <a:pt x="199935" y="39639"/>
                      <a:pt x="178840" y="18664"/>
                      <a:pt x="152939" y="18664"/>
                    </a:cubicBezTo>
                    <a:close/>
                    <a:moveTo>
                      <a:pt x="152939" y="0"/>
                    </a:moveTo>
                    <a:cubicBezTo>
                      <a:pt x="189165" y="0"/>
                      <a:pt x="218537" y="29418"/>
                      <a:pt x="218537" y="65502"/>
                    </a:cubicBezTo>
                    <a:lnTo>
                      <a:pt x="218537" y="81588"/>
                    </a:lnTo>
                    <a:lnTo>
                      <a:pt x="228773" y="81588"/>
                    </a:lnTo>
                    <a:lnTo>
                      <a:pt x="228773" y="100252"/>
                    </a:lnTo>
                    <a:lnTo>
                      <a:pt x="218893" y="100252"/>
                    </a:lnTo>
                    <a:lnTo>
                      <a:pt x="218893" y="168420"/>
                    </a:lnTo>
                    <a:cubicBezTo>
                      <a:pt x="218893" y="204770"/>
                      <a:pt x="189165" y="234277"/>
                      <a:pt x="152672" y="234277"/>
                    </a:cubicBezTo>
                    <a:lnTo>
                      <a:pt x="152227" y="234277"/>
                    </a:lnTo>
                    <a:cubicBezTo>
                      <a:pt x="134692" y="234277"/>
                      <a:pt x="118048" y="227434"/>
                      <a:pt x="105409" y="214991"/>
                    </a:cubicBezTo>
                    <a:cubicBezTo>
                      <a:pt x="92770" y="202459"/>
                      <a:pt x="85827" y="185840"/>
                      <a:pt x="85827" y="168420"/>
                    </a:cubicBezTo>
                    <a:lnTo>
                      <a:pt x="85827" y="100252"/>
                    </a:lnTo>
                    <a:lnTo>
                      <a:pt x="75858" y="100252"/>
                    </a:lnTo>
                    <a:lnTo>
                      <a:pt x="75858" y="81588"/>
                    </a:lnTo>
                    <a:lnTo>
                      <a:pt x="87429" y="81588"/>
                    </a:lnTo>
                    <a:lnTo>
                      <a:pt x="87429" y="65502"/>
                    </a:lnTo>
                    <a:cubicBezTo>
                      <a:pt x="87429" y="29418"/>
                      <a:pt x="116802" y="0"/>
                      <a:pt x="152939" y="0"/>
                    </a:cubicBez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cxnSp>
          <p:nvCxnSpPr>
            <p:cNvPr id="404" name="直接连接符 403">
              <a:extLst>
                <a:ext uri="{FF2B5EF4-FFF2-40B4-BE49-F238E27FC236}">
                  <a16:creationId xmlns:a16="http://schemas.microsoft.com/office/drawing/2014/main" id="{908A7CA7-B823-4A14-ACD3-9C6AF8F75810}"/>
                </a:ext>
              </a:extLst>
            </p:cNvPr>
            <p:cNvCxnSpPr/>
            <p:nvPr/>
          </p:nvCxnSpPr>
          <p:spPr>
            <a:xfrm>
              <a:off x="660400" y="4679899"/>
              <a:ext cx="108585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05" name="直接连接符 404">
              <a:extLst>
                <a:ext uri="{FF2B5EF4-FFF2-40B4-BE49-F238E27FC236}">
                  <a16:creationId xmlns:a16="http://schemas.microsoft.com/office/drawing/2014/main" id="{FBAACB22-2330-4B4A-9195-E5FCD6356E6F}"/>
                </a:ext>
              </a:extLst>
            </p:cNvPr>
            <p:cNvCxnSpPr/>
            <p:nvPr/>
          </p:nvCxnSpPr>
          <p:spPr>
            <a:xfrm>
              <a:off x="2899335" y="3257076"/>
              <a:ext cx="0" cy="28456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406" name="iś1íḑê">
              <a:extLst>
                <a:ext uri="{FF2B5EF4-FFF2-40B4-BE49-F238E27FC236}">
                  <a16:creationId xmlns:a16="http://schemas.microsoft.com/office/drawing/2014/main" id="{26C89D0B-B3D1-4D9A-A5BC-E5DBEF658B33}"/>
                </a:ext>
              </a:extLst>
            </p:cNvPr>
            <p:cNvGrpSpPr/>
            <p:nvPr/>
          </p:nvGrpSpPr>
          <p:grpSpPr>
            <a:xfrm>
              <a:off x="9550402" y="3310177"/>
              <a:ext cx="1574800" cy="1110317"/>
              <a:chOff x="9550402" y="3310177"/>
              <a:chExt cx="1574800" cy="1110317"/>
            </a:xfrm>
          </p:grpSpPr>
          <p:sp>
            <p:nvSpPr>
              <p:cNvPr id="410" name="iṩľiḑé">
                <a:extLst>
                  <a:ext uri="{FF2B5EF4-FFF2-40B4-BE49-F238E27FC236}">
                    <a16:creationId xmlns:a16="http://schemas.microsoft.com/office/drawing/2014/main" id="{64DC2847-DA63-4AF3-B015-B0D0DC7F9B4A}"/>
                  </a:ext>
                </a:extLst>
              </p:cNvPr>
              <p:cNvSpPr txBox="1"/>
              <p:nvPr/>
            </p:nvSpPr>
            <p:spPr>
              <a:xfrm>
                <a:off x="9550402" y="3911212"/>
                <a:ext cx="1574800" cy="509282"/>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pPr>
                <a:r>
                  <a:rPr lang="zh-CN" altLang="en-US" sz="1000" dirty="0">
                    <a:latin typeface="微软雅黑" panose="020B0503020204020204" pitchFamily="34" charset="-122"/>
                    <a:ea typeface="微软雅黑" panose="020B0503020204020204" pitchFamily="34" charset="-122"/>
                  </a:rPr>
                  <a:t>业务招待费报销</a:t>
                </a:r>
                <a:endParaRPr lang="en-US" altLang="zh-CN" sz="1000" dirty="0">
                  <a:latin typeface="微软雅黑" panose="020B0503020204020204" pitchFamily="34" charset="-122"/>
                  <a:ea typeface="微软雅黑" panose="020B0503020204020204" pitchFamily="34" charset="-122"/>
                </a:endParaRPr>
              </a:p>
            </p:txBody>
          </p:sp>
          <p:sp>
            <p:nvSpPr>
              <p:cNvPr id="411" name="îsľiḑé">
                <a:extLst>
                  <a:ext uri="{FF2B5EF4-FFF2-40B4-BE49-F238E27FC236}">
                    <a16:creationId xmlns:a16="http://schemas.microsoft.com/office/drawing/2014/main" id="{9AC391A6-4C4D-40C1-B73C-58C58528D4F2}"/>
                  </a:ext>
                </a:extLst>
              </p:cNvPr>
              <p:cNvSpPr/>
              <p:nvPr/>
            </p:nvSpPr>
            <p:spPr>
              <a:xfrm>
                <a:off x="10069982" y="3310177"/>
                <a:ext cx="546847" cy="440644"/>
              </a:xfrm>
              <a:custGeom>
                <a:avLst/>
                <a:gdLst>
                  <a:gd name="connsiteX0" fmla="*/ 535482 w 606792"/>
                  <a:gd name="connsiteY0" fmla="*/ 191452 h 488948"/>
                  <a:gd name="connsiteX1" fmla="*/ 533571 w 606792"/>
                  <a:gd name="connsiteY1" fmla="*/ 194435 h 488948"/>
                  <a:gd name="connsiteX2" fmla="*/ 530226 w 606792"/>
                  <a:gd name="connsiteY2" fmla="*/ 202907 h 488948"/>
                  <a:gd name="connsiteX3" fmla="*/ 527598 w 606792"/>
                  <a:gd name="connsiteY3" fmla="*/ 215436 h 488948"/>
                  <a:gd name="connsiteX4" fmla="*/ 527837 w 606792"/>
                  <a:gd name="connsiteY4" fmla="*/ 230590 h 488948"/>
                  <a:gd name="connsiteX5" fmla="*/ 530107 w 606792"/>
                  <a:gd name="connsiteY5" fmla="*/ 238226 h 488948"/>
                  <a:gd name="connsiteX6" fmla="*/ 533332 w 606792"/>
                  <a:gd name="connsiteY6" fmla="*/ 244789 h 488948"/>
                  <a:gd name="connsiteX7" fmla="*/ 540618 w 606792"/>
                  <a:gd name="connsiteY7" fmla="*/ 255409 h 488948"/>
                  <a:gd name="connsiteX8" fmla="*/ 547068 w 606792"/>
                  <a:gd name="connsiteY8" fmla="*/ 261852 h 488948"/>
                  <a:gd name="connsiteX9" fmla="*/ 550174 w 606792"/>
                  <a:gd name="connsiteY9" fmla="*/ 263523 h 488948"/>
                  <a:gd name="connsiteX10" fmla="*/ 548263 w 606792"/>
                  <a:gd name="connsiteY10" fmla="*/ 260898 h 488948"/>
                  <a:gd name="connsiteX11" fmla="*/ 544321 w 606792"/>
                  <a:gd name="connsiteY11" fmla="*/ 253142 h 488948"/>
                  <a:gd name="connsiteX12" fmla="*/ 539543 w 606792"/>
                  <a:gd name="connsiteY12" fmla="*/ 241925 h 488948"/>
                  <a:gd name="connsiteX13" fmla="*/ 537154 w 606792"/>
                  <a:gd name="connsiteY13" fmla="*/ 235601 h 488948"/>
                  <a:gd name="connsiteX14" fmla="*/ 535482 w 606792"/>
                  <a:gd name="connsiteY14" fmla="*/ 229277 h 488948"/>
                  <a:gd name="connsiteX15" fmla="*/ 534885 w 606792"/>
                  <a:gd name="connsiteY15" fmla="*/ 203742 h 488948"/>
                  <a:gd name="connsiteX16" fmla="*/ 535124 w 606792"/>
                  <a:gd name="connsiteY16" fmla="*/ 194912 h 488948"/>
                  <a:gd name="connsiteX17" fmla="*/ 535482 w 606792"/>
                  <a:gd name="connsiteY17" fmla="*/ 191452 h 488948"/>
                  <a:gd name="connsiteX18" fmla="*/ 263612 w 606792"/>
                  <a:gd name="connsiteY18" fmla="*/ 191337 h 488948"/>
                  <a:gd name="connsiteX19" fmla="*/ 147706 w 606792"/>
                  <a:gd name="connsiteY19" fmla="*/ 307088 h 488948"/>
                  <a:gd name="connsiteX20" fmla="*/ 263612 w 606792"/>
                  <a:gd name="connsiteY20" fmla="*/ 422719 h 488948"/>
                  <a:gd name="connsiteX21" fmla="*/ 379399 w 606792"/>
                  <a:gd name="connsiteY21" fmla="*/ 307088 h 488948"/>
                  <a:gd name="connsiteX22" fmla="*/ 263612 w 606792"/>
                  <a:gd name="connsiteY22" fmla="*/ 191337 h 488948"/>
                  <a:gd name="connsiteX23" fmla="*/ 6334 w 606792"/>
                  <a:gd name="connsiteY23" fmla="*/ 174791 h 488948"/>
                  <a:gd name="connsiteX24" fmla="*/ 13506 w 606792"/>
                  <a:gd name="connsiteY24" fmla="*/ 174791 h 488948"/>
                  <a:gd name="connsiteX25" fmla="*/ 13506 w 606792"/>
                  <a:gd name="connsiteY25" fmla="*/ 258202 h 488948"/>
                  <a:gd name="connsiteX26" fmla="*/ 21514 w 606792"/>
                  <a:gd name="connsiteY26" fmla="*/ 258202 h 488948"/>
                  <a:gd name="connsiteX27" fmla="*/ 21514 w 606792"/>
                  <a:gd name="connsiteY27" fmla="*/ 174791 h 488948"/>
                  <a:gd name="connsiteX28" fmla="*/ 30598 w 606792"/>
                  <a:gd name="connsiteY28" fmla="*/ 174791 h 488948"/>
                  <a:gd name="connsiteX29" fmla="*/ 30598 w 606792"/>
                  <a:gd name="connsiteY29" fmla="*/ 258202 h 488948"/>
                  <a:gd name="connsiteX30" fmla="*/ 38486 w 606792"/>
                  <a:gd name="connsiteY30" fmla="*/ 258202 h 488948"/>
                  <a:gd name="connsiteX31" fmla="*/ 38486 w 606792"/>
                  <a:gd name="connsiteY31" fmla="*/ 174791 h 488948"/>
                  <a:gd name="connsiteX32" fmla="*/ 46972 w 606792"/>
                  <a:gd name="connsiteY32" fmla="*/ 174791 h 488948"/>
                  <a:gd name="connsiteX33" fmla="*/ 46972 w 606792"/>
                  <a:gd name="connsiteY33" fmla="*/ 257605 h 488948"/>
                  <a:gd name="connsiteX34" fmla="*/ 54980 w 606792"/>
                  <a:gd name="connsiteY34" fmla="*/ 257724 h 488948"/>
                  <a:gd name="connsiteX35" fmla="*/ 54980 w 606792"/>
                  <a:gd name="connsiteY35" fmla="*/ 174791 h 488948"/>
                  <a:gd name="connsiteX36" fmla="*/ 62869 w 606792"/>
                  <a:gd name="connsiteY36" fmla="*/ 174791 h 488948"/>
                  <a:gd name="connsiteX37" fmla="*/ 69084 w 606792"/>
                  <a:gd name="connsiteY37" fmla="*/ 249133 h 488948"/>
                  <a:gd name="connsiteX38" fmla="*/ 69084 w 606792"/>
                  <a:gd name="connsiteY38" fmla="*/ 251400 h 488948"/>
                  <a:gd name="connsiteX39" fmla="*/ 58327 w 606792"/>
                  <a:gd name="connsiteY39" fmla="*/ 274072 h 488948"/>
                  <a:gd name="connsiteX40" fmla="*/ 58207 w 606792"/>
                  <a:gd name="connsiteY40" fmla="*/ 274311 h 488948"/>
                  <a:gd name="connsiteX41" fmla="*/ 48167 w 606792"/>
                  <a:gd name="connsiteY41" fmla="*/ 342448 h 488948"/>
                  <a:gd name="connsiteX42" fmla="*/ 48167 w 606792"/>
                  <a:gd name="connsiteY42" fmla="*/ 471203 h 488948"/>
                  <a:gd name="connsiteX43" fmla="*/ 48048 w 606792"/>
                  <a:gd name="connsiteY43" fmla="*/ 471203 h 488948"/>
                  <a:gd name="connsiteX44" fmla="*/ 48167 w 606792"/>
                  <a:gd name="connsiteY44" fmla="*/ 471442 h 488948"/>
                  <a:gd name="connsiteX45" fmla="*/ 34661 w 606792"/>
                  <a:gd name="connsiteY45" fmla="*/ 484926 h 488948"/>
                  <a:gd name="connsiteX46" fmla="*/ 21155 w 606792"/>
                  <a:gd name="connsiteY46" fmla="*/ 471442 h 488948"/>
                  <a:gd name="connsiteX47" fmla="*/ 21275 w 606792"/>
                  <a:gd name="connsiteY47" fmla="*/ 471203 h 488948"/>
                  <a:gd name="connsiteX48" fmla="*/ 21155 w 606792"/>
                  <a:gd name="connsiteY48" fmla="*/ 342209 h 488948"/>
                  <a:gd name="connsiteX49" fmla="*/ 12908 w 606792"/>
                  <a:gd name="connsiteY49" fmla="*/ 275862 h 488948"/>
                  <a:gd name="connsiteX50" fmla="*/ 0 w 606792"/>
                  <a:gd name="connsiteY50" fmla="*/ 249013 h 488948"/>
                  <a:gd name="connsiteX51" fmla="*/ 239 w 606792"/>
                  <a:gd name="connsiteY51" fmla="*/ 245314 h 488948"/>
                  <a:gd name="connsiteX52" fmla="*/ 561402 w 606792"/>
                  <a:gd name="connsiteY52" fmla="*/ 159831 h 488948"/>
                  <a:gd name="connsiteX53" fmla="*/ 562119 w 606792"/>
                  <a:gd name="connsiteY53" fmla="*/ 159831 h 488948"/>
                  <a:gd name="connsiteX54" fmla="*/ 606792 w 606792"/>
                  <a:gd name="connsiteY54" fmla="*/ 217464 h 488948"/>
                  <a:gd name="connsiteX55" fmla="*/ 572989 w 606792"/>
                  <a:gd name="connsiteY55" fmla="*/ 273546 h 488948"/>
                  <a:gd name="connsiteX56" fmla="*/ 576214 w 606792"/>
                  <a:gd name="connsiteY56" fmla="*/ 330582 h 488948"/>
                  <a:gd name="connsiteX57" fmla="*/ 576214 w 606792"/>
                  <a:gd name="connsiteY57" fmla="*/ 458974 h 488948"/>
                  <a:gd name="connsiteX58" fmla="*/ 576214 w 606792"/>
                  <a:gd name="connsiteY58" fmla="*/ 459213 h 488948"/>
                  <a:gd name="connsiteX59" fmla="*/ 562836 w 606792"/>
                  <a:gd name="connsiteY59" fmla="*/ 472577 h 488948"/>
                  <a:gd name="connsiteX60" fmla="*/ 560566 w 606792"/>
                  <a:gd name="connsiteY60" fmla="*/ 472577 h 488948"/>
                  <a:gd name="connsiteX61" fmla="*/ 547307 w 606792"/>
                  <a:gd name="connsiteY61" fmla="*/ 459213 h 488948"/>
                  <a:gd name="connsiteX62" fmla="*/ 547307 w 606792"/>
                  <a:gd name="connsiteY62" fmla="*/ 458974 h 488948"/>
                  <a:gd name="connsiteX63" fmla="*/ 547307 w 606792"/>
                  <a:gd name="connsiteY63" fmla="*/ 330582 h 488948"/>
                  <a:gd name="connsiteX64" fmla="*/ 550413 w 606792"/>
                  <a:gd name="connsiteY64" fmla="*/ 273546 h 488948"/>
                  <a:gd name="connsiteX65" fmla="*/ 516609 w 606792"/>
                  <a:gd name="connsiteY65" fmla="*/ 217464 h 488948"/>
                  <a:gd name="connsiteX66" fmla="*/ 561402 w 606792"/>
                  <a:gd name="connsiteY66" fmla="*/ 159831 h 488948"/>
                  <a:gd name="connsiteX67" fmla="*/ 497339 w 606792"/>
                  <a:gd name="connsiteY67" fmla="*/ 159831 h 488948"/>
                  <a:gd name="connsiteX68" fmla="*/ 503668 w 606792"/>
                  <a:gd name="connsiteY68" fmla="*/ 159831 h 488948"/>
                  <a:gd name="connsiteX69" fmla="*/ 503907 w 606792"/>
                  <a:gd name="connsiteY69" fmla="*/ 359858 h 488948"/>
                  <a:gd name="connsiteX70" fmla="*/ 503907 w 606792"/>
                  <a:gd name="connsiteY70" fmla="*/ 456648 h 488948"/>
                  <a:gd name="connsiteX71" fmla="*/ 503907 w 606792"/>
                  <a:gd name="connsiteY71" fmla="*/ 456768 h 488948"/>
                  <a:gd name="connsiteX72" fmla="*/ 503907 w 606792"/>
                  <a:gd name="connsiteY72" fmla="*/ 456887 h 488948"/>
                  <a:gd name="connsiteX73" fmla="*/ 491010 w 606792"/>
                  <a:gd name="connsiteY73" fmla="*/ 469896 h 488948"/>
                  <a:gd name="connsiteX74" fmla="*/ 477994 w 606792"/>
                  <a:gd name="connsiteY74" fmla="*/ 457006 h 488948"/>
                  <a:gd name="connsiteX75" fmla="*/ 477994 w 606792"/>
                  <a:gd name="connsiteY75" fmla="*/ 456648 h 488948"/>
                  <a:gd name="connsiteX76" fmla="*/ 477397 w 606792"/>
                  <a:gd name="connsiteY76" fmla="*/ 370838 h 488948"/>
                  <a:gd name="connsiteX77" fmla="*/ 463544 w 606792"/>
                  <a:gd name="connsiteY77" fmla="*/ 329543 h 488948"/>
                  <a:gd name="connsiteX78" fmla="*/ 497339 w 606792"/>
                  <a:gd name="connsiteY78" fmla="*/ 159831 h 488948"/>
                  <a:gd name="connsiteX79" fmla="*/ 265644 w 606792"/>
                  <a:gd name="connsiteY79" fmla="*/ 120455 h 488948"/>
                  <a:gd name="connsiteX80" fmla="*/ 450137 w 606792"/>
                  <a:gd name="connsiteY80" fmla="*/ 304701 h 488948"/>
                  <a:gd name="connsiteX81" fmla="*/ 265644 w 606792"/>
                  <a:gd name="connsiteY81" fmla="*/ 488948 h 488948"/>
                  <a:gd name="connsiteX82" fmla="*/ 81150 w 606792"/>
                  <a:gd name="connsiteY82" fmla="*/ 304701 h 488948"/>
                  <a:gd name="connsiteX83" fmla="*/ 265644 w 606792"/>
                  <a:gd name="connsiteY83" fmla="*/ 120455 h 488948"/>
                  <a:gd name="connsiteX84" fmla="*/ 317027 w 606792"/>
                  <a:gd name="connsiteY84" fmla="*/ 54261 h 488948"/>
                  <a:gd name="connsiteX85" fmla="*/ 315952 w 606792"/>
                  <a:gd name="connsiteY85" fmla="*/ 54619 h 488948"/>
                  <a:gd name="connsiteX86" fmla="*/ 314876 w 606792"/>
                  <a:gd name="connsiteY86" fmla="*/ 56768 h 488948"/>
                  <a:gd name="connsiteX87" fmla="*/ 313204 w 606792"/>
                  <a:gd name="connsiteY87" fmla="*/ 61544 h 488948"/>
                  <a:gd name="connsiteX88" fmla="*/ 312367 w 606792"/>
                  <a:gd name="connsiteY88" fmla="*/ 68350 h 488948"/>
                  <a:gd name="connsiteX89" fmla="*/ 312487 w 606792"/>
                  <a:gd name="connsiteY89" fmla="*/ 72171 h 488948"/>
                  <a:gd name="connsiteX90" fmla="*/ 313682 w 606792"/>
                  <a:gd name="connsiteY90" fmla="*/ 76231 h 488948"/>
                  <a:gd name="connsiteX91" fmla="*/ 322642 w 606792"/>
                  <a:gd name="connsiteY91" fmla="*/ 87454 h 488948"/>
                  <a:gd name="connsiteX92" fmla="*/ 326346 w 606792"/>
                  <a:gd name="connsiteY92" fmla="*/ 89962 h 488948"/>
                  <a:gd name="connsiteX93" fmla="*/ 326705 w 606792"/>
                  <a:gd name="connsiteY93" fmla="*/ 90081 h 488948"/>
                  <a:gd name="connsiteX94" fmla="*/ 327302 w 606792"/>
                  <a:gd name="connsiteY94" fmla="*/ 90439 h 488948"/>
                  <a:gd name="connsiteX95" fmla="*/ 328736 w 606792"/>
                  <a:gd name="connsiteY95" fmla="*/ 90917 h 488948"/>
                  <a:gd name="connsiteX96" fmla="*/ 329692 w 606792"/>
                  <a:gd name="connsiteY96" fmla="*/ 90439 h 488948"/>
                  <a:gd name="connsiteX97" fmla="*/ 329333 w 606792"/>
                  <a:gd name="connsiteY97" fmla="*/ 89484 h 488948"/>
                  <a:gd name="connsiteX98" fmla="*/ 328258 w 606792"/>
                  <a:gd name="connsiteY98" fmla="*/ 88410 h 488948"/>
                  <a:gd name="connsiteX99" fmla="*/ 326705 w 606792"/>
                  <a:gd name="connsiteY99" fmla="*/ 86738 h 488948"/>
                  <a:gd name="connsiteX100" fmla="*/ 325510 w 606792"/>
                  <a:gd name="connsiteY100" fmla="*/ 85066 h 488948"/>
                  <a:gd name="connsiteX101" fmla="*/ 318341 w 606792"/>
                  <a:gd name="connsiteY101" fmla="*/ 74440 h 488948"/>
                  <a:gd name="connsiteX102" fmla="*/ 317505 w 606792"/>
                  <a:gd name="connsiteY102" fmla="*/ 71335 h 488948"/>
                  <a:gd name="connsiteX103" fmla="*/ 317027 w 606792"/>
                  <a:gd name="connsiteY103" fmla="*/ 67992 h 488948"/>
                  <a:gd name="connsiteX104" fmla="*/ 316788 w 606792"/>
                  <a:gd name="connsiteY104" fmla="*/ 61903 h 488948"/>
                  <a:gd name="connsiteX105" fmla="*/ 317266 w 606792"/>
                  <a:gd name="connsiteY105" fmla="*/ 57485 h 488948"/>
                  <a:gd name="connsiteX106" fmla="*/ 317744 w 606792"/>
                  <a:gd name="connsiteY106" fmla="*/ 55336 h 488948"/>
                  <a:gd name="connsiteX107" fmla="*/ 317027 w 606792"/>
                  <a:gd name="connsiteY107" fmla="*/ 54261 h 488948"/>
                  <a:gd name="connsiteX108" fmla="*/ 345224 w 606792"/>
                  <a:gd name="connsiteY108" fmla="*/ 30978 h 488948"/>
                  <a:gd name="connsiteX109" fmla="*/ 386204 w 606792"/>
                  <a:gd name="connsiteY109" fmla="*/ 67515 h 488948"/>
                  <a:gd name="connsiteX110" fmla="*/ 386204 w 606792"/>
                  <a:gd name="connsiteY110" fmla="*/ 68111 h 488948"/>
                  <a:gd name="connsiteX111" fmla="*/ 345224 w 606792"/>
                  <a:gd name="connsiteY111" fmla="*/ 104648 h 488948"/>
                  <a:gd name="connsiteX112" fmla="*/ 299225 w 606792"/>
                  <a:gd name="connsiteY112" fmla="*/ 77067 h 488948"/>
                  <a:gd name="connsiteX113" fmla="*/ 252629 w 606792"/>
                  <a:gd name="connsiteY113" fmla="*/ 79693 h 488948"/>
                  <a:gd name="connsiteX114" fmla="*/ 165650 w 606792"/>
                  <a:gd name="connsiteY114" fmla="*/ 79693 h 488948"/>
                  <a:gd name="connsiteX115" fmla="*/ 165530 w 606792"/>
                  <a:gd name="connsiteY115" fmla="*/ 79693 h 488948"/>
                  <a:gd name="connsiteX116" fmla="*/ 154538 w 606792"/>
                  <a:gd name="connsiteY116" fmla="*/ 68709 h 488948"/>
                  <a:gd name="connsiteX117" fmla="*/ 154538 w 606792"/>
                  <a:gd name="connsiteY117" fmla="*/ 66917 h 488948"/>
                  <a:gd name="connsiteX118" fmla="*/ 165530 w 606792"/>
                  <a:gd name="connsiteY118" fmla="*/ 56052 h 488948"/>
                  <a:gd name="connsiteX119" fmla="*/ 165650 w 606792"/>
                  <a:gd name="connsiteY119" fmla="*/ 56052 h 488948"/>
                  <a:gd name="connsiteX120" fmla="*/ 252629 w 606792"/>
                  <a:gd name="connsiteY120" fmla="*/ 56052 h 488948"/>
                  <a:gd name="connsiteX121" fmla="*/ 299225 w 606792"/>
                  <a:gd name="connsiteY121" fmla="*/ 58679 h 488948"/>
                  <a:gd name="connsiteX122" fmla="*/ 345224 w 606792"/>
                  <a:gd name="connsiteY122" fmla="*/ 30978 h 488948"/>
                  <a:gd name="connsiteX123" fmla="*/ 486549 w 606792"/>
                  <a:gd name="connsiteY123" fmla="*/ 0 h 488948"/>
                  <a:gd name="connsiteX124" fmla="*/ 554504 w 606792"/>
                  <a:gd name="connsiteY124" fmla="*/ 67814 h 488948"/>
                  <a:gd name="connsiteX125" fmla="*/ 486549 w 606792"/>
                  <a:gd name="connsiteY125" fmla="*/ 135628 h 488948"/>
                  <a:gd name="connsiteX126" fmla="*/ 418594 w 606792"/>
                  <a:gd name="connsiteY126" fmla="*/ 67814 h 488948"/>
                  <a:gd name="connsiteX127" fmla="*/ 486549 w 606792"/>
                  <a:gd name="connsiteY127" fmla="*/ 0 h 48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792" h="488948">
                    <a:moveTo>
                      <a:pt x="535482" y="191452"/>
                    </a:moveTo>
                    <a:cubicBezTo>
                      <a:pt x="535482" y="191452"/>
                      <a:pt x="534646" y="192406"/>
                      <a:pt x="533571" y="194435"/>
                    </a:cubicBezTo>
                    <a:cubicBezTo>
                      <a:pt x="532615" y="196463"/>
                      <a:pt x="531301" y="199327"/>
                      <a:pt x="530226" y="202907"/>
                    </a:cubicBezTo>
                    <a:cubicBezTo>
                      <a:pt x="529151" y="206486"/>
                      <a:pt x="528076" y="210782"/>
                      <a:pt x="527598" y="215436"/>
                    </a:cubicBezTo>
                    <a:cubicBezTo>
                      <a:pt x="527001" y="220209"/>
                      <a:pt x="526882" y="225339"/>
                      <a:pt x="527837" y="230590"/>
                    </a:cubicBezTo>
                    <a:cubicBezTo>
                      <a:pt x="528315" y="233453"/>
                      <a:pt x="529151" y="235721"/>
                      <a:pt x="530107" y="238226"/>
                    </a:cubicBezTo>
                    <a:cubicBezTo>
                      <a:pt x="531182" y="240613"/>
                      <a:pt x="532257" y="242761"/>
                      <a:pt x="533332" y="244789"/>
                    </a:cubicBezTo>
                    <a:cubicBezTo>
                      <a:pt x="535721" y="248965"/>
                      <a:pt x="538229" y="252545"/>
                      <a:pt x="540618" y="255409"/>
                    </a:cubicBezTo>
                    <a:cubicBezTo>
                      <a:pt x="543127" y="258392"/>
                      <a:pt x="545396" y="260540"/>
                      <a:pt x="547068" y="261852"/>
                    </a:cubicBezTo>
                    <a:cubicBezTo>
                      <a:pt x="548860" y="263284"/>
                      <a:pt x="550174" y="263642"/>
                      <a:pt x="550174" y="263523"/>
                    </a:cubicBezTo>
                    <a:cubicBezTo>
                      <a:pt x="550174" y="263642"/>
                      <a:pt x="549218" y="262807"/>
                      <a:pt x="548263" y="260898"/>
                    </a:cubicBezTo>
                    <a:cubicBezTo>
                      <a:pt x="547188" y="259108"/>
                      <a:pt x="545874" y="256363"/>
                      <a:pt x="544321" y="253142"/>
                    </a:cubicBezTo>
                    <a:cubicBezTo>
                      <a:pt x="542768" y="249801"/>
                      <a:pt x="541096" y="246102"/>
                      <a:pt x="539543" y="241925"/>
                    </a:cubicBezTo>
                    <a:cubicBezTo>
                      <a:pt x="538588" y="239897"/>
                      <a:pt x="537871" y="237749"/>
                      <a:pt x="537154" y="235601"/>
                    </a:cubicBezTo>
                    <a:cubicBezTo>
                      <a:pt x="536438" y="233573"/>
                      <a:pt x="535840" y="231306"/>
                      <a:pt x="535482" y="229277"/>
                    </a:cubicBezTo>
                    <a:cubicBezTo>
                      <a:pt x="534168" y="220566"/>
                      <a:pt x="534765" y="210901"/>
                      <a:pt x="534885" y="203742"/>
                    </a:cubicBezTo>
                    <a:cubicBezTo>
                      <a:pt x="535004" y="200043"/>
                      <a:pt x="535124" y="197060"/>
                      <a:pt x="535124" y="194912"/>
                    </a:cubicBezTo>
                    <a:cubicBezTo>
                      <a:pt x="535243" y="192764"/>
                      <a:pt x="535482" y="191452"/>
                      <a:pt x="535482" y="191452"/>
                    </a:cubicBezTo>
                    <a:close/>
                    <a:moveTo>
                      <a:pt x="263612" y="191337"/>
                    </a:moveTo>
                    <a:cubicBezTo>
                      <a:pt x="199565" y="191337"/>
                      <a:pt x="147706" y="243127"/>
                      <a:pt x="147706" y="307088"/>
                    </a:cubicBezTo>
                    <a:cubicBezTo>
                      <a:pt x="147706" y="370930"/>
                      <a:pt x="199565" y="422719"/>
                      <a:pt x="263612" y="422719"/>
                    </a:cubicBezTo>
                    <a:cubicBezTo>
                      <a:pt x="327540" y="422719"/>
                      <a:pt x="379399" y="370930"/>
                      <a:pt x="379399" y="307088"/>
                    </a:cubicBezTo>
                    <a:cubicBezTo>
                      <a:pt x="379399" y="243127"/>
                      <a:pt x="327540" y="191337"/>
                      <a:pt x="263612" y="191337"/>
                    </a:cubicBezTo>
                    <a:close/>
                    <a:moveTo>
                      <a:pt x="6334" y="174791"/>
                    </a:moveTo>
                    <a:lnTo>
                      <a:pt x="13506" y="174791"/>
                    </a:lnTo>
                    <a:lnTo>
                      <a:pt x="13506" y="258202"/>
                    </a:lnTo>
                    <a:lnTo>
                      <a:pt x="21514" y="258202"/>
                    </a:lnTo>
                    <a:lnTo>
                      <a:pt x="21514" y="174791"/>
                    </a:lnTo>
                    <a:lnTo>
                      <a:pt x="30598" y="174791"/>
                    </a:lnTo>
                    <a:lnTo>
                      <a:pt x="30598" y="258202"/>
                    </a:lnTo>
                    <a:lnTo>
                      <a:pt x="38486" y="258202"/>
                    </a:lnTo>
                    <a:lnTo>
                      <a:pt x="38486" y="174791"/>
                    </a:lnTo>
                    <a:lnTo>
                      <a:pt x="46972" y="174791"/>
                    </a:lnTo>
                    <a:lnTo>
                      <a:pt x="46972" y="257605"/>
                    </a:lnTo>
                    <a:lnTo>
                      <a:pt x="54980" y="257724"/>
                    </a:lnTo>
                    <a:lnTo>
                      <a:pt x="54980" y="174791"/>
                    </a:lnTo>
                    <a:lnTo>
                      <a:pt x="62869" y="174791"/>
                    </a:lnTo>
                    <a:lnTo>
                      <a:pt x="69084" y="249133"/>
                    </a:lnTo>
                    <a:cubicBezTo>
                      <a:pt x="69084" y="249133"/>
                      <a:pt x="69084" y="250803"/>
                      <a:pt x="69084" y="251400"/>
                    </a:cubicBezTo>
                    <a:cubicBezTo>
                      <a:pt x="68486" y="260350"/>
                      <a:pt x="64422" y="268345"/>
                      <a:pt x="58327" y="274072"/>
                    </a:cubicBezTo>
                    <a:cubicBezTo>
                      <a:pt x="58327" y="274192"/>
                      <a:pt x="58207" y="274192"/>
                      <a:pt x="58207" y="274311"/>
                    </a:cubicBezTo>
                    <a:cubicBezTo>
                      <a:pt x="33107" y="299847"/>
                      <a:pt x="48167" y="334214"/>
                      <a:pt x="48167" y="342448"/>
                    </a:cubicBezTo>
                    <a:lnTo>
                      <a:pt x="48167" y="471203"/>
                    </a:lnTo>
                    <a:lnTo>
                      <a:pt x="48048" y="471203"/>
                    </a:lnTo>
                    <a:cubicBezTo>
                      <a:pt x="48048" y="471323"/>
                      <a:pt x="48167" y="471323"/>
                      <a:pt x="48167" y="471442"/>
                    </a:cubicBezTo>
                    <a:cubicBezTo>
                      <a:pt x="48167" y="478840"/>
                      <a:pt x="42072" y="484926"/>
                      <a:pt x="34661" y="484926"/>
                    </a:cubicBezTo>
                    <a:cubicBezTo>
                      <a:pt x="27251" y="484926"/>
                      <a:pt x="21155" y="478840"/>
                      <a:pt x="21155" y="471442"/>
                    </a:cubicBezTo>
                    <a:cubicBezTo>
                      <a:pt x="21155" y="471323"/>
                      <a:pt x="21275" y="471323"/>
                      <a:pt x="21275" y="471203"/>
                    </a:cubicBezTo>
                    <a:cubicBezTo>
                      <a:pt x="21275" y="471203"/>
                      <a:pt x="21275" y="350085"/>
                      <a:pt x="21155" y="342209"/>
                    </a:cubicBezTo>
                    <a:cubicBezTo>
                      <a:pt x="21155" y="335169"/>
                      <a:pt x="38964" y="305217"/>
                      <a:pt x="12908" y="275862"/>
                    </a:cubicBezTo>
                    <a:cubicBezTo>
                      <a:pt x="5020" y="269538"/>
                      <a:pt x="0" y="259872"/>
                      <a:pt x="0" y="249013"/>
                    </a:cubicBezTo>
                    <a:cubicBezTo>
                      <a:pt x="0" y="248059"/>
                      <a:pt x="239" y="245314"/>
                      <a:pt x="239" y="245314"/>
                    </a:cubicBezTo>
                    <a:close/>
                    <a:moveTo>
                      <a:pt x="561402" y="159831"/>
                    </a:moveTo>
                    <a:lnTo>
                      <a:pt x="562119" y="159831"/>
                    </a:lnTo>
                    <a:cubicBezTo>
                      <a:pt x="590667" y="160308"/>
                      <a:pt x="606792" y="187633"/>
                      <a:pt x="606792" y="217464"/>
                    </a:cubicBezTo>
                    <a:cubicBezTo>
                      <a:pt x="606792" y="247414"/>
                      <a:pt x="588756" y="268773"/>
                      <a:pt x="572989" y="273546"/>
                    </a:cubicBezTo>
                    <a:cubicBezTo>
                      <a:pt x="564388" y="285598"/>
                      <a:pt x="570122" y="314116"/>
                      <a:pt x="576214" y="330582"/>
                    </a:cubicBezTo>
                    <a:lnTo>
                      <a:pt x="576214" y="458974"/>
                    </a:lnTo>
                    <a:cubicBezTo>
                      <a:pt x="576214" y="459093"/>
                      <a:pt x="576214" y="459093"/>
                      <a:pt x="576214" y="459213"/>
                    </a:cubicBezTo>
                    <a:cubicBezTo>
                      <a:pt x="576214" y="466611"/>
                      <a:pt x="570241" y="472577"/>
                      <a:pt x="562836" y="472577"/>
                    </a:cubicBezTo>
                    <a:cubicBezTo>
                      <a:pt x="562477" y="472577"/>
                      <a:pt x="561044" y="472577"/>
                      <a:pt x="560566" y="472577"/>
                    </a:cubicBezTo>
                    <a:cubicBezTo>
                      <a:pt x="553160" y="472577"/>
                      <a:pt x="547307" y="466611"/>
                      <a:pt x="547307" y="459213"/>
                    </a:cubicBezTo>
                    <a:cubicBezTo>
                      <a:pt x="547307" y="459093"/>
                      <a:pt x="547307" y="459093"/>
                      <a:pt x="547307" y="458974"/>
                    </a:cubicBezTo>
                    <a:lnTo>
                      <a:pt x="547307" y="330582"/>
                    </a:lnTo>
                    <a:cubicBezTo>
                      <a:pt x="553280" y="314116"/>
                      <a:pt x="559013" y="285598"/>
                      <a:pt x="550413" y="273546"/>
                    </a:cubicBezTo>
                    <a:cubicBezTo>
                      <a:pt x="534646" y="268773"/>
                      <a:pt x="516609" y="247414"/>
                      <a:pt x="516609" y="217464"/>
                    </a:cubicBezTo>
                    <a:cubicBezTo>
                      <a:pt x="516609" y="187633"/>
                      <a:pt x="532735" y="160308"/>
                      <a:pt x="561402" y="159831"/>
                    </a:cubicBezTo>
                    <a:close/>
                    <a:moveTo>
                      <a:pt x="497339" y="159831"/>
                    </a:moveTo>
                    <a:lnTo>
                      <a:pt x="503668" y="159831"/>
                    </a:lnTo>
                    <a:cubicBezTo>
                      <a:pt x="503668" y="159831"/>
                      <a:pt x="503907" y="351861"/>
                      <a:pt x="503907" y="359858"/>
                    </a:cubicBezTo>
                    <a:cubicBezTo>
                      <a:pt x="503907" y="368570"/>
                      <a:pt x="503907" y="456648"/>
                      <a:pt x="503907" y="456648"/>
                    </a:cubicBezTo>
                    <a:lnTo>
                      <a:pt x="503907" y="456768"/>
                    </a:lnTo>
                    <a:cubicBezTo>
                      <a:pt x="503907" y="456768"/>
                      <a:pt x="503907" y="456887"/>
                      <a:pt x="503907" y="456887"/>
                    </a:cubicBezTo>
                    <a:cubicBezTo>
                      <a:pt x="503907" y="464048"/>
                      <a:pt x="498056" y="469896"/>
                      <a:pt x="491010" y="469896"/>
                    </a:cubicBezTo>
                    <a:cubicBezTo>
                      <a:pt x="483845" y="469896"/>
                      <a:pt x="477994" y="464167"/>
                      <a:pt x="477994" y="457006"/>
                    </a:cubicBezTo>
                    <a:cubicBezTo>
                      <a:pt x="477994" y="456887"/>
                      <a:pt x="477994" y="456768"/>
                      <a:pt x="477994" y="456648"/>
                    </a:cubicBezTo>
                    <a:cubicBezTo>
                      <a:pt x="477994" y="456648"/>
                      <a:pt x="477397" y="378476"/>
                      <a:pt x="477397" y="370838"/>
                    </a:cubicBezTo>
                    <a:cubicBezTo>
                      <a:pt x="479427" y="367018"/>
                      <a:pt x="491010" y="337062"/>
                      <a:pt x="463544" y="329543"/>
                    </a:cubicBezTo>
                    <a:cubicBezTo>
                      <a:pt x="463544" y="180001"/>
                      <a:pt x="497339" y="159831"/>
                      <a:pt x="497339" y="159831"/>
                    </a:cubicBezTo>
                    <a:close/>
                    <a:moveTo>
                      <a:pt x="265644" y="120455"/>
                    </a:moveTo>
                    <a:cubicBezTo>
                      <a:pt x="367569" y="120455"/>
                      <a:pt x="450137" y="202912"/>
                      <a:pt x="450137" y="304701"/>
                    </a:cubicBezTo>
                    <a:cubicBezTo>
                      <a:pt x="450137" y="406491"/>
                      <a:pt x="367569" y="488948"/>
                      <a:pt x="265644" y="488948"/>
                    </a:cubicBezTo>
                    <a:cubicBezTo>
                      <a:pt x="163718" y="488948"/>
                      <a:pt x="81150" y="406491"/>
                      <a:pt x="81150" y="304701"/>
                    </a:cubicBezTo>
                    <a:cubicBezTo>
                      <a:pt x="81150" y="202912"/>
                      <a:pt x="163718" y="120455"/>
                      <a:pt x="265644" y="120455"/>
                    </a:cubicBezTo>
                    <a:close/>
                    <a:moveTo>
                      <a:pt x="317027" y="54261"/>
                    </a:moveTo>
                    <a:cubicBezTo>
                      <a:pt x="316669" y="54142"/>
                      <a:pt x="316191" y="54261"/>
                      <a:pt x="315952" y="54619"/>
                    </a:cubicBezTo>
                    <a:cubicBezTo>
                      <a:pt x="315952" y="54619"/>
                      <a:pt x="315474" y="55455"/>
                      <a:pt x="314876" y="56768"/>
                    </a:cubicBezTo>
                    <a:cubicBezTo>
                      <a:pt x="314399" y="57724"/>
                      <a:pt x="313682" y="59515"/>
                      <a:pt x="313204" y="61544"/>
                    </a:cubicBezTo>
                    <a:cubicBezTo>
                      <a:pt x="312845" y="63335"/>
                      <a:pt x="312367" y="65723"/>
                      <a:pt x="312367" y="68350"/>
                    </a:cubicBezTo>
                    <a:cubicBezTo>
                      <a:pt x="312367" y="69664"/>
                      <a:pt x="312367" y="70977"/>
                      <a:pt x="312487" y="72171"/>
                    </a:cubicBezTo>
                    <a:cubicBezTo>
                      <a:pt x="312726" y="73604"/>
                      <a:pt x="313084" y="74917"/>
                      <a:pt x="313682" y="76231"/>
                    </a:cubicBezTo>
                    <a:cubicBezTo>
                      <a:pt x="315474" y="80171"/>
                      <a:pt x="318341" y="83872"/>
                      <a:pt x="322642" y="87454"/>
                    </a:cubicBezTo>
                    <a:cubicBezTo>
                      <a:pt x="323957" y="88529"/>
                      <a:pt x="325390" y="89365"/>
                      <a:pt x="326346" y="89962"/>
                    </a:cubicBezTo>
                    <a:lnTo>
                      <a:pt x="326705" y="90081"/>
                    </a:lnTo>
                    <a:cubicBezTo>
                      <a:pt x="326944" y="90320"/>
                      <a:pt x="327183" y="90320"/>
                      <a:pt x="327302" y="90439"/>
                    </a:cubicBezTo>
                    <a:cubicBezTo>
                      <a:pt x="328138" y="90798"/>
                      <a:pt x="328736" y="90917"/>
                      <a:pt x="328736" y="90917"/>
                    </a:cubicBezTo>
                    <a:cubicBezTo>
                      <a:pt x="329214" y="90917"/>
                      <a:pt x="329572" y="90798"/>
                      <a:pt x="329692" y="90439"/>
                    </a:cubicBezTo>
                    <a:cubicBezTo>
                      <a:pt x="329811" y="90081"/>
                      <a:pt x="329692" y="89723"/>
                      <a:pt x="329333" y="89484"/>
                    </a:cubicBezTo>
                    <a:cubicBezTo>
                      <a:pt x="329333" y="89484"/>
                      <a:pt x="328855" y="89126"/>
                      <a:pt x="328258" y="88410"/>
                    </a:cubicBezTo>
                    <a:cubicBezTo>
                      <a:pt x="327780" y="87932"/>
                      <a:pt x="327302" y="87335"/>
                      <a:pt x="326705" y="86738"/>
                    </a:cubicBezTo>
                    <a:cubicBezTo>
                      <a:pt x="326346" y="86141"/>
                      <a:pt x="325868" y="85663"/>
                      <a:pt x="325510" y="85066"/>
                    </a:cubicBezTo>
                    <a:cubicBezTo>
                      <a:pt x="323240" y="82320"/>
                      <a:pt x="320253" y="78499"/>
                      <a:pt x="318341" y="74440"/>
                    </a:cubicBezTo>
                    <a:cubicBezTo>
                      <a:pt x="317983" y="73485"/>
                      <a:pt x="317744" y="72291"/>
                      <a:pt x="317505" y="71335"/>
                    </a:cubicBezTo>
                    <a:cubicBezTo>
                      <a:pt x="317266" y="70261"/>
                      <a:pt x="317147" y="69067"/>
                      <a:pt x="317027" y="67992"/>
                    </a:cubicBezTo>
                    <a:cubicBezTo>
                      <a:pt x="316788" y="65604"/>
                      <a:pt x="316788" y="63574"/>
                      <a:pt x="316788" y="61903"/>
                    </a:cubicBezTo>
                    <a:cubicBezTo>
                      <a:pt x="316908" y="59992"/>
                      <a:pt x="316908" y="58440"/>
                      <a:pt x="317266" y="57485"/>
                    </a:cubicBezTo>
                    <a:cubicBezTo>
                      <a:pt x="317385" y="56410"/>
                      <a:pt x="317624" y="55336"/>
                      <a:pt x="317744" y="55336"/>
                    </a:cubicBezTo>
                    <a:cubicBezTo>
                      <a:pt x="317744" y="54977"/>
                      <a:pt x="317505" y="54500"/>
                      <a:pt x="317027" y="54261"/>
                    </a:cubicBezTo>
                    <a:close/>
                    <a:moveTo>
                      <a:pt x="345224" y="30978"/>
                    </a:moveTo>
                    <a:cubicBezTo>
                      <a:pt x="369477" y="30978"/>
                      <a:pt x="385846" y="44231"/>
                      <a:pt x="386204" y="67515"/>
                    </a:cubicBezTo>
                    <a:lnTo>
                      <a:pt x="386204" y="68111"/>
                    </a:lnTo>
                    <a:cubicBezTo>
                      <a:pt x="385846" y="91514"/>
                      <a:pt x="369477" y="104648"/>
                      <a:pt x="345224" y="104648"/>
                    </a:cubicBezTo>
                    <a:cubicBezTo>
                      <a:pt x="320611" y="104648"/>
                      <a:pt x="303168" y="89962"/>
                      <a:pt x="299225" y="77067"/>
                    </a:cubicBezTo>
                    <a:cubicBezTo>
                      <a:pt x="289428" y="70022"/>
                      <a:pt x="266010" y="74679"/>
                      <a:pt x="252629" y="79693"/>
                    </a:cubicBezTo>
                    <a:lnTo>
                      <a:pt x="165650" y="79693"/>
                    </a:lnTo>
                    <a:cubicBezTo>
                      <a:pt x="165650" y="79693"/>
                      <a:pt x="165530" y="79693"/>
                      <a:pt x="165530" y="79693"/>
                    </a:cubicBezTo>
                    <a:cubicBezTo>
                      <a:pt x="159437" y="79693"/>
                      <a:pt x="154538" y="74798"/>
                      <a:pt x="154538" y="68709"/>
                    </a:cubicBezTo>
                    <a:cubicBezTo>
                      <a:pt x="154538" y="68470"/>
                      <a:pt x="154538" y="67276"/>
                      <a:pt x="154538" y="66917"/>
                    </a:cubicBezTo>
                    <a:cubicBezTo>
                      <a:pt x="154538" y="60947"/>
                      <a:pt x="159437" y="56052"/>
                      <a:pt x="165530" y="56052"/>
                    </a:cubicBezTo>
                    <a:cubicBezTo>
                      <a:pt x="165530" y="56052"/>
                      <a:pt x="165650" y="56052"/>
                      <a:pt x="165650" y="56052"/>
                    </a:cubicBezTo>
                    <a:lnTo>
                      <a:pt x="252629" y="56052"/>
                    </a:lnTo>
                    <a:cubicBezTo>
                      <a:pt x="266010" y="60947"/>
                      <a:pt x="289428" y="65604"/>
                      <a:pt x="299225" y="58679"/>
                    </a:cubicBezTo>
                    <a:cubicBezTo>
                      <a:pt x="303168" y="45784"/>
                      <a:pt x="320611" y="30978"/>
                      <a:pt x="345224" y="30978"/>
                    </a:cubicBezTo>
                    <a:close/>
                    <a:moveTo>
                      <a:pt x="486549" y="0"/>
                    </a:moveTo>
                    <a:cubicBezTo>
                      <a:pt x="524080" y="0"/>
                      <a:pt x="554504" y="30361"/>
                      <a:pt x="554504" y="67814"/>
                    </a:cubicBezTo>
                    <a:cubicBezTo>
                      <a:pt x="554504" y="105267"/>
                      <a:pt x="524080" y="135628"/>
                      <a:pt x="486549" y="135628"/>
                    </a:cubicBezTo>
                    <a:cubicBezTo>
                      <a:pt x="449018" y="135628"/>
                      <a:pt x="418594" y="105267"/>
                      <a:pt x="418594" y="67814"/>
                    </a:cubicBezTo>
                    <a:cubicBezTo>
                      <a:pt x="418594" y="30361"/>
                      <a:pt x="449018" y="0"/>
                      <a:pt x="486549" y="0"/>
                    </a:cubicBezTo>
                    <a:close/>
                  </a:path>
                </a:pathLst>
              </a:custGeom>
              <a:solidFill>
                <a:srgbClr val="1771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cxnSp>
          <p:nvCxnSpPr>
            <p:cNvPr id="407" name="直接连接符 406">
              <a:extLst>
                <a:ext uri="{FF2B5EF4-FFF2-40B4-BE49-F238E27FC236}">
                  <a16:creationId xmlns:a16="http://schemas.microsoft.com/office/drawing/2014/main" id="{6E2345A4-7009-40BF-B99D-C29C38713C87}"/>
                </a:ext>
              </a:extLst>
            </p:cNvPr>
            <p:cNvCxnSpPr/>
            <p:nvPr/>
          </p:nvCxnSpPr>
          <p:spPr>
            <a:xfrm>
              <a:off x="5026213" y="3257076"/>
              <a:ext cx="0" cy="28456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08" name="直接连接符 407">
              <a:extLst>
                <a:ext uri="{FF2B5EF4-FFF2-40B4-BE49-F238E27FC236}">
                  <a16:creationId xmlns:a16="http://schemas.microsoft.com/office/drawing/2014/main" id="{4399499B-B5A0-4148-BB63-6FBC34B6823B}"/>
                </a:ext>
              </a:extLst>
            </p:cNvPr>
            <p:cNvCxnSpPr/>
            <p:nvPr/>
          </p:nvCxnSpPr>
          <p:spPr>
            <a:xfrm>
              <a:off x="7153091" y="3257076"/>
              <a:ext cx="0" cy="28456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09" name="直接连接符 408">
              <a:extLst>
                <a:ext uri="{FF2B5EF4-FFF2-40B4-BE49-F238E27FC236}">
                  <a16:creationId xmlns:a16="http://schemas.microsoft.com/office/drawing/2014/main" id="{C1AEFE92-4AB3-4F69-8698-C8884152CE04}"/>
                </a:ext>
              </a:extLst>
            </p:cNvPr>
            <p:cNvCxnSpPr/>
            <p:nvPr/>
          </p:nvCxnSpPr>
          <p:spPr>
            <a:xfrm>
              <a:off x="9279969" y="3257076"/>
              <a:ext cx="0" cy="28456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317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26702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E28FC1-E1D8-43CB-8607-324674C732DB}"/>
              </a:ext>
            </a:extLst>
          </p:cNvPr>
          <p:cNvGrpSpPr>
            <a:grpSpLocks noChangeAspect="1"/>
          </p:cNvGrpSpPr>
          <p:nvPr/>
        </p:nvGrpSpPr>
        <p:grpSpPr>
          <a:xfrm>
            <a:off x="495300" y="948456"/>
            <a:ext cx="8143876" cy="3652225"/>
            <a:chOff x="660400" y="1264468"/>
            <a:chExt cx="10858500" cy="4869632"/>
          </a:xfrm>
        </p:grpSpPr>
        <p:grpSp>
          <p:nvGrpSpPr>
            <p:cNvPr id="110" name="išļíḍe">
              <a:extLst>
                <a:ext uri="{FF2B5EF4-FFF2-40B4-BE49-F238E27FC236}">
                  <a16:creationId xmlns:a16="http://schemas.microsoft.com/office/drawing/2014/main" id="{DEBD1023-A16E-4A05-9DB3-C5673CC6272B}"/>
                </a:ext>
              </a:extLst>
            </p:cNvPr>
            <p:cNvGrpSpPr/>
            <p:nvPr/>
          </p:nvGrpSpPr>
          <p:grpSpPr>
            <a:xfrm>
              <a:off x="660400" y="1844675"/>
              <a:ext cx="2387600" cy="4289425"/>
              <a:chOff x="660400" y="1844675"/>
              <a:chExt cx="2387600" cy="4289425"/>
            </a:xfrm>
          </p:grpSpPr>
          <p:sp>
            <p:nvSpPr>
              <p:cNvPr id="127" name="isḷîde">
                <a:extLst>
                  <a:ext uri="{FF2B5EF4-FFF2-40B4-BE49-F238E27FC236}">
                    <a16:creationId xmlns:a16="http://schemas.microsoft.com/office/drawing/2014/main" id="{921D2456-A6A6-43F5-AD86-0A010D24A2F0}"/>
                  </a:ext>
                </a:extLst>
              </p:cNvPr>
              <p:cNvSpPr txBox="1"/>
              <p:nvPr/>
            </p:nvSpPr>
            <p:spPr>
              <a:xfrm>
                <a:off x="660400" y="1844675"/>
                <a:ext cx="2387600" cy="557984"/>
              </a:xfrm>
              <a:prstGeom prst="rect">
                <a:avLst/>
              </a:prstGeom>
              <a:noFill/>
              <a:ln w="3175">
                <a:noFill/>
              </a:ln>
            </p:spPr>
            <p:txBody>
              <a:bodyPr wrap="square" lIns="91440" tIns="45720" rIns="91440" bIns="45720"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隐藏</a:t>
                </a:r>
                <a:endParaRPr lang="id-ID" b="1" dirty="0">
                  <a:latin typeface="微软雅黑" panose="020B0503020204020204" pitchFamily="34" charset="-122"/>
                  <a:ea typeface="微软雅黑" panose="020B0503020204020204" pitchFamily="34" charset="-122"/>
                </a:endParaRPr>
              </a:p>
            </p:txBody>
          </p:sp>
          <p:sp>
            <p:nvSpPr>
              <p:cNvPr id="128" name="îṡļiḍè">
                <a:extLst>
                  <a:ext uri="{FF2B5EF4-FFF2-40B4-BE49-F238E27FC236}">
                    <a16:creationId xmlns:a16="http://schemas.microsoft.com/office/drawing/2014/main" id="{F8E07573-A8E5-42F7-B445-E2E8E3B47ABD}"/>
                  </a:ext>
                </a:extLst>
              </p:cNvPr>
              <p:cNvSpPr/>
              <p:nvPr/>
            </p:nvSpPr>
            <p:spPr bwMode="auto">
              <a:xfrm>
                <a:off x="660400" y="2481216"/>
                <a:ext cx="2387600" cy="365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latin typeface="微软雅黑" panose="020B0503020204020204" pitchFamily="34" charset="-122"/>
                    <a:ea typeface="微软雅黑" panose="020B0503020204020204" pitchFamily="34" charset="-122"/>
                  </a:rPr>
                  <a:t>隐藏公司整体不需要的字段，例如公司不需要费用外部承担，可以</a:t>
                </a:r>
                <a:r>
                  <a:rPr lang="en-US" altLang="zh-CN" sz="1100" dirty="0">
                    <a:latin typeface="微软雅黑" panose="020B0503020204020204" pitchFamily="34" charset="-122"/>
                    <a:ea typeface="微软雅黑" panose="020B0503020204020204" pitchFamily="34" charset="-122"/>
                  </a:rPr>
                  <a:t>BOS IDE</a:t>
                </a:r>
                <a:r>
                  <a:rPr lang="zh-CN" altLang="en-US" sz="1100" dirty="0">
                    <a:latin typeface="微软雅黑" panose="020B0503020204020204" pitchFamily="34" charset="-122"/>
                    <a:ea typeface="微软雅黑" panose="020B0503020204020204" pitchFamily="34" charset="-122"/>
                  </a:rPr>
                  <a:t>对应单据中去掉所有的可见性。</a:t>
                </a:r>
                <a:endParaRPr lang="en-US" altLang="zh-CN" sz="1100"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例如：公司没有外币报销业务可以隐藏币别字段的可见性。</a:t>
                </a:r>
              </a:p>
            </p:txBody>
          </p:sp>
          <p:cxnSp>
            <p:nvCxnSpPr>
              <p:cNvPr id="129" name="直接连接符 128">
                <a:extLst>
                  <a:ext uri="{FF2B5EF4-FFF2-40B4-BE49-F238E27FC236}">
                    <a16:creationId xmlns:a16="http://schemas.microsoft.com/office/drawing/2014/main" id="{6BA62107-0FA0-43E0-BBEA-36402500077E}"/>
                  </a:ext>
                </a:extLst>
              </p:cNvPr>
              <p:cNvCxnSpPr/>
              <p:nvPr/>
            </p:nvCxnSpPr>
            <p:spPr>
              <a:xfrm>
                <a:off x="731805" y="2441937"/>
                <a:ext cx="231619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11" name="iŝḷíḋe">
              <a:extLst>
                <a:ext uri="{FF2B5EF4-FFF2-40B4-BE49-F238E27FC236}">
                  <a16:creationId xmlns:a16="http://schemas.microsoft.com/office/drawing/2014/main" id="{D2D13525-3490-4032-8671-F6369F882E33}"/>
                </a:ext>
              </a:extLst>
            </p:cNvPr>
            <p:cNvSpPr/>
            <p:nvPr/>
          </p:nvSpPr>
          <p:spPr>
            <a:xfrm>
              <a:off x="762000" y="1304643"/>
              <a:ext cx="501650" cy="421297"/>
            </a:xfrm>
            <a:custGeom>
              <a:avLst/>
              <a:gdLst>
                <a:gd name="connsiteX0" fmla="*/ 426090 w 605568"/>
                <a:gd name="connsiteY0" fmla="*/ 226345 h 508570"/>
                <a:gd name="connsiteX1" fmla="*/ 305782 w 605568"/>
                <a:gd name="connsiteY1" fmla="*/ 346950 h 508570"/>
                <a:gd name="connsiteX2" fmla="*/ 199282 w 605568"/>
                <a:gd name="connsiteY2" fmla="*/ 155943 h 508570"/>
                <a:gd name="connsiteX3" fmla="*/ 60972 w 605568"/>
                <a:gd name="connsiteY3" fmla="*/ 254458 h 508570"/>
                <a:gd name="connsiteX4" fmla="*/ 167931 w 605568"/>
                <a:gd name="connsiteY4" fmla="*/ 336860 h 508570"/>
                <a:gd name="connsiteX5" fmla="*/ 205275 w 605568"/>
                <a:gd name="connsiteY5" fmla="*/ 299572 h 508570"/>
                <a:gd name="connsiteX6" fmla="*/ 178996 w 605568"/>
                <a:gd name="connsiteY6" fmla="*/ 223615 h 508570"/>
                <a:gd name="connsiteX7" fmla="*/ 199282 w 605568"/>
                <a:gd name="connsiteY7" fmla="*/ 155943 h 508570"/>
                <a:gd name="connsiteX8" fmla="*/ 503102 w 605568"/>
                <a:gd name="connsiteY8" fmla="*/ 149940 h 508570"/>
                <a:gd name="connsiteX9" fmla="*/ 597615 w 605568"/>
                <a:gd name="connsiteY9" fmla="*/ 233267 h 508570"/>
                <a:gd name="connsiteX10" fmla="*/ 597615 w 605568"/>
                <a:gd name="connsiteY10" fmla="*/ 275621 h 508570"/>
                <a:gd name="connsiteX11" fmla="*/ 303009 w 605568"/>
                <a:gd name="connsiteY11" fmla="*/ 428463 h 508570"/>
                <a:gd name="connsiteX12" fmla="*/ 232931 w 605568"/>
                <a:gd name="connsiteY12" fmla="*/ 419716 h 508570"/>
                <a:gd name="connsiteX13" fmla="*/ 278574 w 605568"/>
                <a:gd name="connsiteY13" fmla="*/ 374139 h 508570"/>
                <a:gd name="connsiteX14" fmla="*/ 303009 w 605568"/>
                <a:gd name="connsiteY14" fmla="*/ 375521 h 508570"/>
                <a:gd name="connsiteX15" fmla="*/ 545056 w 605568"/>
                <a:gd name="connsiteY15" fmla="*/ 254444 h 508570"/>
                <a:gd name="connsiteX16" fmla="*/ 464835 w 605568"/>
                <a:gd name="connsiteY16" fmla="*/ 187690 h 508570"/>
                <a:gd name="connsiteX17" fmla="*/ 503563 w 605568"/>
                <a:gd name="connsiteY17" fmla="*/ 1727 h 508570"/>
                <a:gd name="connsiteX18" fmla="*/ 511862 w 605568"/>
                <a:gd name="connsiteY18" fmla="*/ 1727 h 508570"/>
                <a:gd name="connsiteX19" fmla="*/ 555660 w 605568"/>
                <a:gd name="connsiteY19" fmla="*/ 45460 h 508570"/>
                <a:gd name="connsiteX20" fmla="*/ 557504 w 605568"/>
                <a:gd name="connsiteY20" fmla="*/ 49603 h 508570"/>
                <a:gd name="connsiteX21" fmla="*/ 555660 w 605568"/>
                <a:gd name="connsiteY21" fmla="*/ 53746 h 508570"/>
                <a:gd name="connsiteX22" fmla="*/ 102004 w 605568"/>
                <a:gd name="connsiteY22" fmla="*/ 506729 h 508570"/>
                <a:gd name="connsiteX23" fmla="*/ 97854 w 605568"/>
                <a:gd name="connsiteY23" fmla="*/ 508570 h 508570"/>
                <a:gd name="connsiteX24" fmla="*/ 93705 w 605568"/>
                <a:gd name="connsiteY24" fmla="*/ 506729 h 508570"/>
                <a:gd name="connsiteX25" fmla="*/ 49907 w 605568"/>
                <a:gd name="connsiteY25" fmla="*/ 462996 h 508570"/>
                <a:gd name="connsiteX26" fmla="*/ 48063 w 605568"/>
                <a:gd name="connsiteY26" fmla="*/ 458852 h 508570"/>
                <a:gd name="connsiteX27" fmla="*/ 49907 w 605568"/>
                <a:gd name="connsiteY27" fmla="*/ 454709 h 508570"/>
                <a:gd name="connsiteX28" fmla="*/ 129205 w 605568"/>
                <a:gd name="connsiteY28" fmla="*/ 375529 h 508570"/>
                <a:gd name="connsiteX29" fmla="*/ 7953 w 605568"/>
                <a:gd name="connsiteY29" fmla="*/ 275634 h 508570"/>
                <a:gd name="connsiteX30" fmla="*/ 7953 w 605568"/>
                <a:gd name="connsiteY30" fmla="*/ 233282 h 508570"/>
                <a:gd name="connsiteX31" fmla="*/ 303014 w 605568"/>
                <a:gd name="connsiteY31" fmla="*/ 79986 h 508570"/>
                <a:gd name="connsiteX32" fmla="*/ 406285 w 605568"/>
                <a:gd name="connsiteY32" fmla="*/ 98860 h 5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568" h="508570">
                  <a:moveTo>
                    <a:pt x="426090" y="226345"/>
                  </a:moveTo>
                  <a:cubicBezTo>
                    <a:pt x="424707" y="292171"/>
                    <a:pt x="371698" y="345109"/>
                    <a:pt x="305782" y="346950"/>
                  </a:cubicBezTo>
                  <a:close/>
                  <a:moveTo>
                    <a:pt x="199282" y="155943"/>
                  </a:moveTo>
                  <a:cubicBezTo>
                    <a:pt x="133815" y="184025"/>
                    <a:pt x="83101" y="231440"/>
                    <a:pt x="60972" y="254458"/>
                  </a:cubicBezTo>
                  <a:cubicBezTo>
                    <a:pt x="79413" y="273332"/>
                    <a:pt x="117679" y="309239"/>
                    <a:pt x="167931" y="336860"/>
                  </a:cubicBezTo>
                  <a:lnTo>
                    <a:pt x="205275" y="299572"/>
                  </a:lnTo>
                  <a:cubicBezTo>
                    <a:pt x="189139" y="278396"/>
                    <a:pt x="178996" y="252156"/>
                    <a:pt x="178996" y="223615"/>
                  </a:cubicBezTo>
                  <a:cubicBezTo>
                    <a:pt x="178996" y="198756"/>
                    <a:pt x="186834" y="175278"/>
                    <a:pt x="199282" y="155943"/>
                  </a:cubicBezTo>
                  <a:close/>
                  <a:moveTo>
                    <a:pt x="503102" y="149940"/>
                  </a:moveTo>
                  <a:cubicBezTo>
                    <a:pt x="559349" y="188611"/>
                    <a:pt x="594849" y="229584"/>
                    <a:pt x="597615" y="233267"/>
                  </a:cubicBezTo>
                  <a:cubicBezTo>
                    <a:pt x="608219" y="245236"/>
                    <a:pt x="608219" y="263191"/>
                    <a:pt x="597615" y="275621"/>
                  </a:cubicBezTo>
                  <a:cubicBezTo>
                    <a:pt x="592544" y="281605"/>
                    <a:pt x="465296" y="428463"/>
                    <a:pt x="303009" y="428463"/>
                  </a:cubicBezTo>
                  <a:cubicBezTo>
                    <a:pt x="278574" y="428463"/>
                    <a:pt x="255061" y="425240"/>
                    <a:pt x="232931" y="419716"/>
                  </a:cubicBezTo>
                  <a:lnTo>
                    <a:pt x="278574" y="374139"/>
                  </a:lnTo>
                  <a:cubicBezTo>
                    <a:pt x="286412" y="374600"/>
                    <a:pt x="294711" y="375521"/>
                    <a:pt x="303009" y="375521"/>
                  </a:cubicBezTo>
                  <a:cubicBezTo>
                    <a:pt x="416426" y="375521"/>
                    <a:pt x="511861" y="288511"/>
                    <a:pt x="545056" y="254444"/>
                  </a:cubicBezTo>
                  <a:cubicBezTo>
                    <a:pt x="529842" y="238791"/>
                    <a:pt x="501718" y="212090"/>
                    <a:pt x="464835" y="187690"/>
                  </a:cubicBezTo>
                  <a:close/>
                  <a:moveTo>
                    <a:pt x="503563" y="1727"/>
                  </a:moveTo>
                  <a:cubicBezTo>
                    <a:pt x="505868" y="-575"/>
                    <a:pt x="509557" y="-575"/>
                    <a:pt x="511862" y="1727"/>
                  </a:cubicBezTo>
                  <a:lnTo>
                    <a:pt x="555660" y="45460"/>
                  </a:lnTo>
                  <a:cubicBezTo>
                    <a:pt x="556582" y="46381"/>
                    <a:pt x="557504" y="47762"/>
                    <a:pt x="557504" y="49603"/>
                  </a:cubicBezTo>
                  <a:cubicBezTo>
                    <a:pt x="557504" y="51444"/>
                    <a:pt x="556582" y="52825"/>
                    <a:pt x="555660" y="53746"/>
                  </a:cubicBezTo>
                  <a:lnTo>
                    <a:pt x="102004" y="506729"/>
                  </a:lnTo>
                  <a:cubicBezTo>
                    <a:pt x="101082" y="507649"/>
                    <a:pt x="99237" y="508570"/>
                    <a:pt x="97854" y="508570"/>
                  </a:cubicBezTo>
                  <a:cubicBezTo>
                    <a:pt x="96471" y="508570"/>
                    <a:pt x="94627" y="507649"/>
                    <a:pt x="93705" y="506729"/>
                  </a:cubicBezTo>
                  <a:lnTo>
                    <a:pt x="49907" y="462996"/>
                  </a:lnTo>
                  <a:cubicBezTo>
                    <a:pt x="48985" y="462075"/>
                    <a:pt x="48063" y="460694"/>
                    <a:pt x="48063" y="458852"/>
                  </a:cubicBezTo>
                  <a:cubicBezTo>
                    <a:pt x="48063" y="457471"/>
                    <a:pt x="48985" y="455630"/>
                    <a:pt x="49907" y="454709"/>
                  </a:cubicBezTo>
                  <a:lnTo>
                    <a:pt x="129205" y="375529"/>
                  </a:lnTo>
                  <a:cubicBezTo>
                    <a:pt x="57744" y="332717"/>
                    <a:pt x="11180" y="279317"/>
                    <a:pt x="7953" y="275634"/>
                  </a:cubicBezTo>
                  <a:cubicBezTo>
                    <a:pt x="-2651" y="263204"/>
                    <a:pt x="-2651" y="245251"/>
                    <a:pt x="7953" y="233282"/>
                  </a:cubicBezTo>
                  <a:cubicBezTo>
                    <a:pt x="13485" y="226837"/>
                    <a:pt x="140269" y="79986"/>
                    <a:pt x="303014" y="79986"/>
                  </a:cubicBezTo>
                  <a:cubicBezTo>
                    <a:pt x="339436" y="79986"/>
                    <a:pt x="374013" y="87351"/>
                    <a:pt x="406285" y="98860"/>
                  </a:cubicBezTo>
                  <a:close/>
                </a:path>
              </a:pathLst>
            </a:custGeom>
            <a:solidFill>
              <a:srgbClr val="24215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nvGrpSpPr>
            <p:cNvPr id="112" name="i$ḷiḍé">
              <a:extLst>
                <a:ext uri="{FF2B5EF4-FFF2-40B4-BE49-F238E27FC236}">
                  <a16:creationId xmlns:a16="http://schemas.microsoft.com/office/drawing/2014/main" id="{0AC9E728-7314-474B-B6A0-776293CDC9B7}"/>
                </a:ext>
              </a:extLst>
            </p:cNvPr>
            <p:cNvGrpSpPr/>
            <p:nvPr/>
          </p:nvGrpSpPr>
          <p:grpSpPr>
            <a:xfrm>
              <a:off x="3484033" y="1844675"/>
              <a:ext cx="2387600" cy="4289425"/>
              <a:chOff x="3484033" y="1844675"/>
              <a:chExt cx="2387600" cy="4289425"/>
            </a:xfrm>
          </p:grpSpPr>
          <p:sp>
            <p:nvSpPr>
              <p:cNvPr id="124" name="işlîdé">
                <a:extLst>
                  <a:ext uri="{FF2B5EF4-FFF2-40B4-BE49-F238E27FC236}">
                    <a16:creationId xmlns:a16="http://schemas.microsoft.com/office/drawing/2014/main" id="{921D2456-A6A6-43F5-AD86-0A010D24A2F0}"/>
                  </a:ext>
                </a:extLst>
              </p:cNvPr>
              <p:cNvSpPr txBox="1"/>
              <p:nvPr/>
            </p:nvSpPr>
            <p:spPr>
              <a:xfrm>
                <a:off x="3484033" y="1844675"/>
                <a:ext cx="2387600" cy="557984"/>
              </a:xfrm>
              <a:prstGeom prst="rect">
                <a:avLst/>
              </a:prstGeom>
              <a:noFill/>
              <a:ln w="3175">
                <a:noFill/>
              </a:ln>
            </p:spPr>
            <p:txBody>
              <a:bodyPr wrap="square" lIns="91440" tIns="45720" rIns="91440" bIns="45720"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配置</a:t>
                </a:r>
                <a:endParaRPr lang="id-ID" b="1" dirty="0">
                  <a:latin typeface="微软雅黑" panose="020B0503020204020204" pitchFamily="34" charset="-122"/>
                  <a:ea typeface="微软雅黑" panose="020B0503020204020204" pitchFamily="34" charset="-122"/>
                </a:endParaRPr>
              </a:p>
            </p:txBody>
          </p:sp>
          <p:sp>
            <p:nvSpPr>
              <p:cNvPr id="125" name="i$ļîďê">
                <a:extLst>
                  <a:ext uri="{FF2B5EF4-FFF2-40B4-BE49-F238E27FC236}">
                    <a16:creationId xmlns:a16="http://schemas.microsoft.com/office/drawing/2014/main" id="{F8E07573-A8E5-42F7-B445-E2E8E3B47ABD}"/>
                  </a:ext>
                </a:extLst>
              </p:cNvPr>
              <p:cNvSpPr/>
              <p:nvPr/>
            </p:nvSpPr>
            <p:spPr bwMode="auto">
              <a:xfrm>
                <a:off x="3484033" y="2481216"/>
                <a:ext cx="2387600" cy="365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latin typeface="微软雅黑" panose="020B0503020204020204" pitchFamily="34" charset="-122"/>
                    <a:ea typeface="微软雅黑" panose="020B0503020204020204" pitchFamily="34" charset="-122"/>
                  </a:rPr>
                  <a:t>掌上报销自定义字段设置中不添加移动端录入时不需要填写不需要看到的字段。</a:t>
                </a:r>
                <a:endParaRPr lang="en-US" altLang="zh-CN" sz="1100"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例如：只允许员工申请和报销本人的费用，那么移动端可以不配置申请人、申请部门、往来单位类型和往来单位等字段。</a:t>
                </a:r>
                <a:endParaRPr lang="en-US" altLang="zh-CN" sz="1100" dirty="0">
                  <a:latin typeface="微软雅黑" panose="020B0503020204020204" pitchFamily="34" charset="-122"/>
                  <a:ea typeface="微软雅黑" panose="020B0503020204020204" pitchFamily="34" charset="-122"/>
                </a:endParaRPr>
              </a:p>
            </p:txBody>
          </p:sp>
          <p:cxnSp>
            <p:nvCxnSpPr>
              <p:cNvPr id="126" name="直接连接符 125">
                <a:extLst>
                  <a:ext uri="{FF2B5EF4-FFF2-40B4-BE49-F238E27FC236}">
                    <a16:creationId xmlns:a16="http://schemas.microsoft.com/office/drawing/2014/main" id="{44A21B2B-4815-44CA-9CC9-E2273F526354}"/>
                  </a:ext>
                </a:extLst>
              </p:cNvPr>
              <p:cNvCxnSpPr/>
              <p:nvPr/>
            </p:nvCxnSpPr>
            <p:spPr>
              <a:xfrm>
                <a:off x="3555438" y="2441937"/>
                <a:ext cx="231619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13" name="ïŝḻíḋè">
              <a:extLst>
                <a:ext uri="{FF2B5EF4-FFF2-40B4-BE49-F238E27FC236}">
                  <a16:creationId xmlns:a16="http://schemas.microsoft.com/office/drawing/2014/main" id="{D2EAA767-AD3D-452E-98CB-0371CEA7EF68}"/>
                </a:ext>
              </a:extLst>
            </p:cNvPr>
            <p:cNvSpPr/>
            <p:nvPr/>
          </p:nvSpPr>
          <p:spPr>
            <a:xfrm>
              <a:off x="3585633" y="1264818"/>
              <a:ext cx="501650" cy="500950"/>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solidFill>
              <a:srgbClr val="24215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nvGrpSpPr>
            <p:cNvPr id="114" name="íṧľíḍê">
              <a:extLst>
                <a:ext uri="{FF2B5EF4-FFF2-40B4-BE49-F238E27FC236}">
                  <a16:creationId xmlns:a16="http://schemas.microsoft.com/office/drawing/2014/main" id="{0613F3B1-8E56-4380-9B81-0E70F1965CE0}"/>
                </a:ext>
              </a:extLst>
            </p:cNvPr>
            <p:cNvGrpSpPr/>
            <p:nvPr/>
          </p:nvGrpSpPr>
          <p:grpSpPr>
            <a:xfrm>
              <a:off x="6307666" y="1844675"/>
              <a:ext cx="2387600" cy="4289425"/>
              <a:chOff x="6307666" y="1844675"/>
              <a:chExt cx="2387600" cy="4289425"/>
            </a:xfrm>
          </p:grpSpPr>
          <p:sp>
            <p:nvSpPr>
              <p:cNvPr id="121" name="îṧḻiḍê">
                <a:extLst>
                  <a:ext uri="{FF2B5EF4-FFF2-40B4-BE49-F238E27FC236}">
                    <a16:creationId xmlns:a16="http://schemas.microsoft.com/office/drawing/2014/main" id="{921D2456-A6A6-43F5-AD86-0A010D24A2F0}"/>
                  </a:ext>
                </a:extLst>
              </p:cNvPr>
              <p:cNvSpPr txBox="1"/>
              <p:nvPr/>
            </p:nvSpPr>
            <p:spPr>
              <a:xfrm>
                <a:off x="6307666" y="1844675"/>
                <a:ext cx="2387600" cy="557984"/>
              </a:xfrm>
              <a:prstGeom prst="rect">
                <a:avLst/>
              </a:prstGeom>
              <a:noFill/>
              <a:ln w="3175">
                <a:noFill/>
              </a:ln>
            </p:spPr>
            <p:txBody>
              <a:bodyPr wrap="square" lIns="91440" tIns="45720" rIns="91440" bIns="45720"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按类型显示</a:t>
                </a:r>
                <a:endParaRPr lang="id-ID" b="1" dirty="0">
                  <a:latin typeface="微软雅黑" panose="020B0503020204020204" pitchFamily="34" charset="-122"/>
                  <a:ea typeface="微软雅黑" panose="020B0503020204020204" pitchFamily="34" charset="-122"/>
                </a:endParaRPr>
              </a:p>
            </p:txBody>
          </p:sp>
          <p:sp>
            <p:nvSpPr>
              <p:cNvPr id="122" name="işľiḍè">
                <a:extLst>
                  <a:ext uri="{FF2B5EF4-FFF2-40B4-BE49-F238E27FC236}">
                    <a16:creationId xmlns:a16="http://schemas.microsoft.com/office/drawing/2014/main" id="{F8E07573-A8E5-42F7-B445-E2E8E3B47ABD}"/>
                  </a:ext>
                </a:extLst>
              </p:cNvPr>
              <p:cNvSpPr/>
              <p:nvPr/>
            </p:nvSpPr>
            <p:spPr bwMode="auto">
              <a:xfrm>
                <a:off x="6307666" y="2481216"/>
                <a:ext cx="2387600" cy="365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latin typeface="微软雅黑" panose="020B0503020204020204" pitchFamily="34" charset="-122"/>
                    <a:ea typeface="微软雅黑" panose="020B0503020204020204" pitchFamily="34" charset="-122"/>
                  </a:rPr>
                  <a:t>按照不同的单据类型，设置特定字段的显示（通过实体服务规则或视图）。例如：自定义了一个费用报销单的单据类型“用车报销”，单据体新增了“开始里程”、“结束里程”、“报销里程”等字段，可以设置仅在“用车报销”时显示，其他时候隐藏。</a:t>
                </a:r>
                <a:endParaRPr lang="en-US" altLang="zh-CN" sz="1100" dirty="0">
                  <a:latin typeface="微软雅黑" panose="020B0503020204020204" pitchFamily="34" charset="-122"/>
                  <a:ea typeface="微软雅黑" panose="020B0503020204020204" pitchFamily="34" charset="-122"/>
                </a:endParaRPr>
              </a:p>
            </p:txBody>
          </p:sp>
          <p:cxnSp>
            <p:nvCxnSpPr>
              <p:cNvPr id="123" name="直接连接符 122">
                <a:extLst>
                  <a:ext uri="{FF2B5EF4-FFF2-40B4-BE49-F238E27FC236}">
                    <a16:creationId xmlns:a16="http://schemas.microsoft.com/office/drawing/2014/main" id="{B2D05D9C-B4DC-4B25-BA30-1C27166542CD}"/>
                  </a:ext>
                </a:extLst>
              </p:cNvPr>
              <p:cNvCxnSpPr/>
              <p:nvPr/>
            </p:nvCxnSpPr>
            <p:spPr>
              <a:xfrm>
                <a:off x="6379071" y="2441937"/>
                <a:ext cx="231619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15" name="iṡļïḋé">
              <a:extLst>
                <a:ext uri="{FF2B5EF4-FFF2-40B4-BE49-F238E27FC236}">
                  <a16:creationId xmlns:a16="http://schemas.microsoft.com/office/drawing/2014/main" id="{6BB07805-613C-4544-8CDE-9E3FE42F2F30}"/>
                </a:ext>
              </a:extLst>
            </p:cNvPr>
            <p:cNvSpPr/>
            <p:nvPr/>
          </p:nvSpPr>
          <p:spPr>
            <a:xfrm>
              <a:off x="6409266" y="1285731"/>
              <a:ext cx="501650" cy="459122"/>
            </a:xfrm>
            <a:custGeom>
              <a:avLst/>
              <a:gdLst>
                <a:gd name="connsiteX0" fmla="*/ 116152 w 607639"/>
                <a:gd name="connsiteY0" fmla="*/ 328623 h 556126"/>
                <a:gd name="connsiteX1" fmla="*/ 491398 w 607639"/>
                <a:gd name="connsiteY1" fmla="*/ 328623 h 556126"/>
                <a:gd name="connsiteX2" fmla="*/ 556995 w 607639"/>
                <a:gd name="connsiteY2" fmla="*/ 394119 h 556126"/>
                <a:gd name="connsiteX3" fmla="*/ 556995 w 607639"/>
                <a:gd name="connsiteY3" fmla="*/ 490719 h 556126"/>
                <a:gd name="connsiteX4" fmla="*/ 555126 w 607639"/>
                <a:gd name="connsiteY4" fmla="*/ 505560 h 556126"/>
                <a:gd name="connsiteX5" fmla="*/ 582273 w 607639"/>
                <a:gd name="connsiteY5" fmla="*/ 505560 h 556126"/>
                <a:gd name="connsiteX6" fmla="*/ 607639 w 607639"/>
                <a:gd name="connsiteY6" fmla="*/ 530887 h 556126"/>
                <a:gd name="connsiteX7" fmla="*/ 582273 w 607639"/>
                <a:gd name="connsiteY7" fmla="*/ 556126 h 556126"/>
                <a:gd name="connsiteX8" fmla="*/ 491398 w 607639"/>
                <a:gd name="connsiteY8" fmla="*/ 556126 h 556126"/>
                <a:gd name="connsiteX9" fmla="*/ 116152 w 607639"/>
                <a:gd name="connsiteY9" fmla="*/ 556126 h 556126"/>
                <a:gd name="connsiteX10" fmla="*/ 25278 w 607639"/>
                <a:gd name="connsiteY10" fmla="*/ 556126 h 556126"/>
                <a:gd name="connsiteX11" fmla="*/ 0 w 607639"/>
                <a:gd name="connsiteY11" fmla="*/ 530887 h 556126"/>
                <a:gd name="connsiteX12" fmla="*/ 25278 w 607639"/>
                <a:gd name="connsiteY12" fmla="*/ 505560 h 556126"/>
                <a:gd name="connsiteX13" fmla="*/ 52513 w 607639"/>
                <a:gd name="connsiteY13" fmla="*/ 505560 h 556126"/>
                <a:gd name="connsiteX14" fmla="*/ 50644 w 607639"/>
                <a:gd name="connsiteY14" fmla="*/ 490719 h 556126"/>
                <a:gd name="connsiteX15" fmla="*/ 50644 w 607639"/>
                <a:gd name="connsiteY15" fmla="*/ 394119 h 556126"/>
                <a:gd name="connsiteX16" fmla="*/ 116152 w 607639"/>
                <a:gd name="connsiteY16" fmla="*/ 328623 h 556126"/>
                <a:gd name="connsiteX17" fmla="*/ 192162 w 607639"/>
                <a:gd name="connsiteY17" fmla="*/ 0 h 556126"/>
                <a:gd name="connsiteX18" fmla="*/ 227854 w 607639"/>
                <a:gd name="connsiteY18" fmla="*/ 0 h 556126"/>
                <a:gd name="connsiteX19" fmla="*/ 227854 w 607639"/>
                <a:gd name="connsiteY19" fmla="*/ 177026 h 556126"/>
                <a:gd name="connsiteX20" fmla="*/ 278498 w 607639"/>
                <a:gd name="connsiteY20" fmla="*/ 177026 h 556126"/>
                <a:gd name="connsiteX21" fmla="*/ 278498 w 607639"/>
                <a:gd name="connsiteY21" fmla="*/ 0 h 556126"/>
                <a:gd name="connsiteX22" fmla="*/ 329142 w 607639"/>
                <a:gd name="connsiteY22" fmla="*/ 0 h 556126"/>
                <a:gd name="connsiteX23" fmla="*/ 329142 w 607639"/>
                <a:gd name="connsiteY23" fmla="*/ 177026 h 556126"/>
                <a:gd name="connsiteX24" fmla="*/ 379786 w 607639"/>
                <a:gd name="connsiteY24" fmla="*/ 177026 h 556126"/>
                <a:gd name="connsiteX25" fmla="*/ 379786 w 607639"/>
                <a:gd name="connsiteY25" fmla="*/ 0 h 556126"/>
                <a:gd name="connsiteX26" fmla="*/ 415477 w 607639"/>
                <a:gd name="connsiteY26" fmla="*/ 0 h 556126"/>
                <a:gd name="connsiteX27" fmla="*/ 480985 w 607639"/>
                <a:gd name="connsiteY27" fmla="*/ 65496 h 556126"/>
                <a:gd name="connsiteX28" fmla="*/ 480985 w 607639"/>
                <a:gd name="connsiteY28" fmla="*/ 162096 h 556126"/>
                <a:gd name="connsiteX29" fmla="*/ 479115 w 607639"/>
                <a:gd name="connsiteY29" fmla="*/ 177026 h 556126"/>
                <a:gd name="connsiteX30" fmla="*/ 582273 w 607639"/>
                <a:gd name="connsiteY30" fmla="*/ 177026 h 556126"/>
                <a:gd name="connsiteX31" fmla="*/ 607639 w 607639"/>
                <a:gd name="connsiteY31" fmla="*/ 202264 h 556126"/>
                <a:gd name="connsiteX32" fmla="*/ 582273 w 607639"/>
                <a:gd name="connsiteY32" fmla="*/ 227503 h 556126"/>
                <a:gd name="connsiteX33" fmla="*/ 415477 w 607639"/>
                <a:gd name="connsiteY33" fmla="*/ 227503 h 556126"/>
                <a:gd name="connsiteX34" fmla="*/ 192162 w 607639"/>
                <a:gd name="connsiteY34" fmla="*/ 227503 h 556126"/>
                <a:gd name="connsiteX35" fmla="*/ 25278 w 607639"/>
                <a:gd name="connsiteY35" fmla="*/ 227503 h 556126"/>
                <a:gd name="connsiteX36" fmla="*/ 0 w 607639"/>
                <a:gd name="connsiteY36" fmla="*/ 202264 h 556126"/>
                <a:gd name="connsiteX37" fmla="*/ 25278 w 607639"/>
                <a:gd name="connsiteY37" fmla="*/ 177026 h 556126"/>
                <a:gd name="connsiteX38" fmla="*/ 128435 w 607639"/>
                <a:gd name="connsiteY38" fmla="*/ 177026 h 556126"/>
                <a:gd name="connsiteX39" fmla="*/ 126566 w 607639"/>
                <a:gd name="connsiteY39" fmla="*/ 162096 h 556126"/>
                <a:gd name="connsiteX40" fmla="*/ 126566 w 607639"/>
                <a:gd name="connsiteY40" fmla="*/ 65496 h 556126"/>
                <a:gd name="connsiteX41" fmla="*/ 192162 w 607639"/>
                <a:gd name="connsiteY41" fmla="*/ 0 h 55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7639" h="556126">
                  <a:moveTo>
                    <a:pt x="116152" y="328623"/>
                  </a:moveTo>
                  <a:lnTo>
                    <a:pt x="491398" y="328623"/>
                  </a:lnTo>
                  <a:cubicBezTo>
                    <a:pt x="527623" y="328623"/>
                    <a:pt x="556995" y="357950"/>
                    <a:pt x="556995" y="394119"/>
                  </a:cubicBezTo>
                  <a:lnTo>
                    <a:pt x="556995" y="490719"/>
                  </a:lnTo>
                  <a:cubicBezTo>
                    <a:pt x="556995" y="495873"/>
                    <a:pt x="556283" y="500761"/>
                    <a:pt x="555126" y="505560"/>
                  </a:cubicBezTo>
                  <a:lnTo>
                    <a:pt x="582273" y="505560"/>
                  </a:lnTo>
                  <a:cubicBezTo>
                    <a:pt x="596335" y="505560"/>
                    <a:pt x="607639" y="516935"/>
                    <a:pt x="607639" y="530887"/>
                  </a:cubicBezTo>
                  <a:cubicBezTo>
                    <a:pt x="607639" y="544840"/>
                    <a:pt x="596335" y="556126"/>
                    <a:pt x="582273" y="556126"/>
                  </a:cubicBezTo>
                  <a:lnTo>
                    <a:pt x="491398" y="556126"/>
                  </a:lnTo>
                  <a:lnTo>
                    <a:pt x="116152" y="556126"/>
                  </a:lnTo>
                  <a:lnTo>
                    <a:pt x="25278" y="556126"/>
                  </a:lnTo>
                  <a:cubicBezTo>
                    <a:pt x="11304" y="556126"/>
                    <a:pt x="0" y="544840"/>
                    <a:pt x="0" y="530887"/>
                  </a:cubicBezTo>
                  <a:cubicBezTo>
                    <a:pt x="0" y="516935"/>
                    <a:pt x="11304" y="505560"/>
                    <a:pt x="25278" y="505560"/>
                  </a:cubicBezTo>
                  <a:lnTo>
                    <a:pt x="52513" y="505560"/>
                  </a:lnTo>
                  <a:cubicBezTo>
                    <a:pt x="51356" y="500761"/>
                    <a:pt x="50644" y="495873"/>
                    <a:pt x="50644" y="490719"/>
                  </a:cubicBezTo>
                  <a:lnTo>
                    <a:pt x="50644" y="394119"/>
                  </a:lnTo>
                  <a:cubicBezTo>
                    <a:pt x="50644" y="357950"/>
                    <a:pt x="80016" y="328623"/>
                    <a:pt x="116152" y="328623"/>
                  </a:cubicBezTo>
                  <a:close/>
                  <a:moveTo>
                    <a:pt x="192162" y="0"/>
                  </a:moveTo>
                  <a:lnTo>
                    <a:pt x="227854" y="0"/>
                  </a:lnTo>
                  <a:lnTo>
                    <a:pt x="227854" y="177026"/>
                  </a:lnTo>
                  <a:lnTo>
                    <a:pt x="278498" y="177026"/>
                  </a:lnTo>
                  <a:lnTo>
                    <a:pt x="278498" y="0"/>
                  </a:lnTo>
                  <a:lnTo>
                    <a:pt x="329142" y="0"/>
                  </a:lnTo>
                  <a:lnTo>
                    <a:pt x="329142" y="177026"/>
                  </a:lnTo>
                  <a:lnTo>
                    <a:pt x="379786" y="177026"/>
                  </a:lnTo>
                  <a:lnTo>
                    <a:pt x="379786" y="0"/>
                  </a:lnTo>
                  <a:lnTo>
                    <a:pt x="415477" y="0"/>
                  </a:lnTo>
                  <a:cubicBezTo>
                    <a:pt x="451613" y="0"/>
                    <a:pt x="480985" y="29415"/>
                    <a:pt x="480985" y="65496"/>
                  </a:cubicBezTo>
                  <a:lnTo>
                    <a:pt x="480985" y="162096"/>
                  </a:lnTo>
                  <a:cubicBezTo>
                    <a:pt x="480985" y="167250"/>
                    <a:pt x="480272" y="172227"/>
                    <a:pt x="479115" y="177026"/>
                  </a:cubicBezTo>
                  <a:lnTo>
                    <a:pt x="582273" y="177026"/>
                  </a:lnTo>
                  <a:cubicBezTo>
                    <a:pt x="596335" y="177026"/>
                    <a:pt x="607639" y="188312"/>
                    <a:pt x="607639" y="202264"/>
                  </a:cubicBezTo>
                  <a:cubicBezTo>
                    <a:pt x="607639" y="216217"/>
                    <a:pt x="596335" y="227503"/>
                    <a:pt x="582273" y="227503"/>
                  </a:cubicBezTo>
                  <a:lnTo>
                    <a:pt x="415477" y="227503"/>
                  </a:lnTo>
                  <a:lnTo>
                    <a:pt x="192162" y="227503"/>
                  </a:lnTo>
                  <a:lnTo>
                    <a:pt x="25278" y="227503"/>
                  </a:lnTo>
                  <a:cubicBezTo>
                    <a:pt x="11304" y="227503"/>
                    <a:pt x="0" y="216217"/>
                    <a:pt x="0" y="202264"/>
                  </a:cubicBezTo>
                  <a:cubicBezTo>
                    <a:pt x="0" y="188312"/>
                    <a:pt x="11304" y="177026"/>
                    <a:pt x="25278" y="177026"/>
                  </a:cubicBezTo>
                  <a:lnTo>
                    <a:pt x="128435" y="177026"/>
                  </a:lnTo>
                  <a:cubicBezTo>
                    <a:pt x="127278" y="172227"/>
                    <a:pt x="126566" y="167250"/>
                    <a:pt x="126566" y="162096"/>
                  </a:cubicBezTo>
                  <a:lnTo>
                    <a:pt x="126566" y="65496"/>
                  </a:lnTo>
                  <a:cubicBezTo>
                    <a:pt x="126566" y="29415"/>
                    <a:pt x="155937" y="0"/>
                    <a:pt x="192162" y="0"/>
                  </a:cubicBezTo>
                  <a:close/>
                </a:path>
              </a:pathLst>
            </a:custGeom>
            <a:solidFill>
              <a:srgbClr val="24215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dirty="0">
                <a:solidFill>
                  <a:schemeClr val="tx1"/>
                </a:solidFill>
                <a:latin typeface="微软雅黑" panose="020B0503020204020204" pitchFamily="34" charset="-122"/>
                <a:ea typeface="微软雅黑" panose="020B0503020204020204" pitchFamily="34" charset="-122"/>
              </a:endParaRPr>
            </a:p>
          </p:txBody>
        </p:sp>
        <p:grpSp>
          <p:nvGrpSpPr>
            <p:cNvPr id="116" name="íṡļiḓè">
              <a:extLst>
                <a:ext uri="{FF2B5EF4-FFF2-40B4-BE49-F238E27FC236}">
                  <a16:creationId xmlns:a16="http://schemas.microsoft.com/office/drawing/2014/main" id="{91743A84-C97A-4479-9EB3-B4C81E4C7FF4}"/>
                </a:ext>
              </a:extLst>
            </p:cNvPr>
            <p:cNvGrpSpPr/>
            <p:nvPr/>
          </p:nvGrpSpPr>
          <p:grpSpPr>
            <a:xfrm>
              <a:off x="9131300" y="1844675"/>
              <a:ext cx="2387600" cy="4289425"/>
              <a:chOff x="9131300" y="1844675"/>
              <a:chExt cx="2387600" cy="4289425"/>
            </a:xfrm>
          </p:grpSpPr>
          <p:sp>
            <p:nvSpPr>
              <p:cNvPr id="118" name="iṥ1iḋê">
                <a:extLst>
                  <a:ext uri="{FF2B5EF4-FFF2-40B4-BE49-F238E27FC236}">
                    <a16:creationId xmlns:a16="http://schemas.microsoft.com/office/drawing/2014/main" id="{921D2456-A6A6-43F5-AD86-0A010D24A2F0}"/>
                  </a:ext>
                </a:extLst>
              </p:cNvPr>
              <p:cNvSpPr txBox="1"/>
              <p:nvPr/>
            </p:nvSpPr>
            <p:spPr>
              <a:xfrm>
                <a:off x="9131300" y="1844675"/>
                <a:ext cx="2387600" cy="557984"/>
              </a:xfrm>
              <a:prstGeom prst="rect">
                <a:avLst/>
              </a:prstGeom>
              <a:noFill/>
              <a:ln w="3175">
                <a:noFill/>
              </a:ln>
            </p:spPr>
            <p:txBody>
              <a:bodyPr wrap="square" lIns="91440" tIns="45720" rIns="91440" bIns="45720"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按业务显示</a:t>
                </a:r>
                <a:endParaRPr lang="id-ID" b="1" dirty="0">
                  <a:latin typeface="微软雅黑" panose="020B0503020204020204" pitchFamily="34" charset="-122"/>
                  <a:ea typeface="微软雅黑" panose="020B0503020204020204" pitchFamily="34" charset="-122"/>
                </a:endParaRPr>
              </a:p>
            </p:txBody>
          </p:sp>
          <p:sp>
            <p:nvSpPr>
              <p:cNvPr id="119" name="îsľîḍé">
                <a:extLst>
                  <a:ext uri="{FF2B5EF4-FFF2-40B4-BE49-F238E27FC236}">
                    <a16:creationId xmlns:a16="http://schemas.microsoft.com/office/drawing/2014/main" id="{F8E07573-A8E5-42F7-B445-E2E8E3B47ABD}"/>
                  </a:ext>
                </a:extLst>
              </p:cNvPr>
              <p:cNvSpPr/>
              <p:nvPr/>
            </p:nvSpPr>
            <p:spPr bwMode="auto">
              <a:xfrm>
                <a:off x="9131300" y="2481216"/>
                <a:ext cx="2387600" cy="365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100" dirty="0">
                    <a:latin typeface="微软雅黑" panose="020B0503020204020204" pitchFamily="34" charset="-122"/>
                    <a:ea typeface="微软雅黑" panose="020B0503020204020204" pitchFamily="34" charset="-122"/>
                  </a:rPr>
                  <a:t>根据业务动态显示相关字段（掌上报销自定义字段中需要配置显示）。</a:t>
                </a:r>
                <a:endParaRPr lang="en-US" altLang="zh-CN" sz="1100"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例如：出厂预设了单据头本位币金额相关的显示逻辑，当币别与本位币不同时，会自动显示相关字段，相同则隐藏相关字段。</a:t>
                </a:r>
                <a:endParaRPr lang="en-US" altLang="zh-CN" sz="1100" dirty="0">
                  <a:latin typeface="微软雅黑" panose="020B0503020204020204" pitchFamily="34" charset="-122"/>
                  <a:ea typeface="微软雅黑" panose="020B0503020204020204" pitchFamily="34" charset="-122"/>
                </a:endParaRPr>
              </a:p>
            </p:txBody>
          </p:sp>
          <p:cxnSp>
            <p:nvCxnSpPr>
              <p:cNvPr id="120" name="直接连接符 119">
                <a:extLst>
                  <a:ext uri="{FF2B5EF4-FFF2-40B4-BE49-F238E27FC236}">
                    <a16:creationId xmlns:a16="http://schemas.microsoft.com/office/drawing/2014/main" id="{02A9949E-A1CB-4608-AB25-CE40631A8593}"/>
                  </a:ext>
                </a:extLst>
              </p:cNvPr>
              <p:cNvCxnSpPr/>
              <p:nvPr/>
            </p:nvCxnSpPr>
            <p:spPr>
              <a:xfrm>
                <a:off x="9202705" y="2441937"/>
                <a:ext cx="231619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17" name="íŝľíďè">
              <a:extLst>
                <a:ext uri="{FF2B5EF4-FFF2-40B4-BE49-F238E27FC236}">
                  <a16:creationId xmlns:a16="http://schemas.microsoft.com/office/drawing/2014/main" id="{7E41E774-B7A2-481D-BBD9-2CD3034D5957}"/>
                </a:ext>
              </a:extLst>
            </p:cNvPr>
            <p:cNvSpPr/>
            <p:nvPr/>
          </p:nvSpPr>
          <p:spPr>
            <a:xfrm>
              <a:off x="9252196" y="1264468"/>
              <a:ext cx="463056" cy="501650"/>
            </a:xfrm>
            <a:custGeom>
              <a:avLst/>
              <a:gdLst>
                <a:gd name="connsiteX0" fmla="*/ 91341 w 561348"/>
                <a:gd name="connsiteY0" fmla="*/ 203228 h 608133"/>
                <a:gd name="connsiteX1" fmla="*/ 161633 w 561348"/>
                <a:gd name="connsiteY1" fmla="*/ 272629 h 608133"/>
                <a:gd name="connsiteX2" fmla="*/ 137011 w 561348"/>
                <a:gd name="connsiteY2" fmla="*/ 325176 h 608133"/>
                <a:gd name="connsiteX3" fmla="*/ 168782 w 561348"/>
                <a:gd name="connsiteY3" fmla="*/ 325176 h 608133"/>
                <a:gd name="connsiteX4" fmla="*/ 180299 w 561348"/>
                <a:gd name="connsiteY4" fmla="*/ 436217 h 608133"/>
                <a:gd name="connsiteX5" fmla="*/ 245826 w 561348"/>
                <a:gd name="connsiteY5" fmla="*/ 436217 h 608133"/>
                <a:gd name="connsiteX6" fmla="*/ 194794 w 561348"/>
                <a:gd name="connsiteY6" fmla="*/ 359678 h 608133"/>
                <a:gd name="connsiteX7" fmla="*/ 279383 w 561348"/>
                <a:gd name="connsiteY7" fmla="*/ 276397 h 608133"/>
                <a:gd name="connsiteX8" fmla="*/ 363973 w 561348"/>
                <a:gd name="connsiteY8" fmla="*/ 359876 h 608133"/>
                <a:gd name="connsiteX9" fmla="*/ 312941 w 561348"/>
                <a:gd name="connsiteY9" fmla="*/ 436217 h 608133"/>
                <a:gd name="connsiteX10" fmla="*/ 380851 w 561348"/>
                <a:gd name="connsiteY10" fmla="*/ 436217 h 608133"/>
                <a:gd name="connsiteX11" fmla="*/ 392368 w 561348"/>
                <a:gd name="connsiteY11" fmla="*/ 325176 h 608133"/>
                <a:gd name="connsiteX12" fmla="*/ 424337 w 561348"/>
                <a:gd name="connsiteY12" fmla="*/ 325176 h 608133"/>
                <a:gd name="connsiteX13" fmla="*/ 399516 w 561348"/>
                <a:gd name="connsiteY13" fmla="*/ 272431 h 608133"/>
                <a:gd name="connsiteX14" fmla="*/ 469809 w 561348"/>
                <a:gd name="connsiteY14" fmla="*/ 203228 h 608133"/>
                <a:gd name="connsiteX15" fmla="*/ 540101 w 561348"/>
                <a:gd name="connsiteY15" fmla="*/ 272629 h 608133"/>
                <a:gd name="connsiteX16" fmla="*/ 515479 w 561348"/>
                <a:gd name="connsiteY16" fmla="*/ 325176 h 608133"/>
                <a:gd name="connsiteX17" fmla="*/ 547250 w 561348"/>
                <a:gd name="connsiteY17" fmla="*/ 325176 h 608133"/>
                <a:gd name="connsiteX18" fmla="*/ 561348 w 561348"/>
                <a:gd name="connsiteY18" fmla="*/ 460012 h 608133"/>
                <a:gd name="connsiteX19" fmla="*/ 391176 w 561348"/>
                <a:gd name="connsiteY19" fmla="*/ 460012 h 608133"/>
                <a:gd name="connsiteX20" fmla="*/ 402693 w 561348"/>
                <a:gd name="connsiteY20" fmla="*/ 608133 h 608133"/>
                <a:gd name="connsiteX21" fmla="*/ 156073 w 561348"/>
                <a:gd name="connsiteY21" fmla="*/ 608133 h 608133"/>
                <a:gd name="connsiteX22" fmla="*/ 167789 w 561348"/>
                <a:gd name="connsiteY22" fmla="*/ 460012 h 608133"/>
                <a:gd name="connsiteX23" fmla="*/ 0 w 561348"/>
                <a:gd name="connsiteY23" fmla="*/ 460012 h 608133"/>
                <a:gd name="connsiteX24" fmla="*/ 13900 w 561348"/>
                <a:gd name="connsiteY24" fmla="*/ 325176 h 608133"/>
                <a:gd name="connsiteX25" fmla="*/ 45869 w 561348"/>
                <a:gd name="connsiteY25" fmla="*/ 325176 h 608133"/>
                <a:gd name="connsiteX26" fmla="*/ 21048 w 561348"/>
                <a:gd name="connsiteY26" fmla="*/ 272431 h 608133"/>
                <a:gd name="connsiteX27" fmla="*/ 91341 w 561348"/>
                <a:gd name="connsiteY27" fmla="*/ 203228 h 608133"/>
                <a:gd name="connsiteX28" fmla="*/ 268239 w 561348"/>
                <a:gd name="connsiteY28" fmla="*/ 18040 h 608133"/>
                <a:gd name="connsiteX29" fmla="*/ 268239 w 561348"/>
                <a:gd name="connsiteY29" fmla="*/ 32512 h 608133"/>
                <a:gd name="connsiteX30" fmla="*/ 252352 w 561348"/>
                <a:gd name="connsiteY30" fmla="*/ 40442 h 608133"/>
                <a:gd name="connsiteX31" fmla="*/ 240834 w 561348"/>
                <a:gd name="connsiteY31" fmla="*/ 65024 h 608133"/>
                <a:gd name="connsiteX32" fmla="*/ 250167 w 561348"/>
                <a:gd name="connsiteY32" fmla="*/ 86831 h 608133"/>
                <a:gd name="connsiteX33" fmla="*/ 275983 w 561348"/>
                <a:gd name="connsiteY33" fmla="*/ 98924 h 608133"/>
                <a:gd name="connsiteX34" fmla="*/ 295643 w 561348"/>
                <a:gd name="connsiteY34" fmla="*/ 106655 h 608133"/>
                <a:gd name="connsiteX35" fmla="*/ 300409 w 561348"/>
                <a:gd name="connsiteY35" fmla="*/ 116964 h 608133"/>
                <a:gd name="connsiteX36" fmla="*/ 295445 w 561348"/>
                <a:gd name="connsiteY36" fmla="*/ 129850 h 608133"/>
                <a:gd name="connsiteX37" fmla="*/ 279955 w 561348"/>
                <a:gd name="connsiteY37" fmla="*/ 134806 h 608133"/>
                <a:gd name="connsiteX38" fmla="*/ 266451 w 561348"/>
                <a:gd name="connsiteY38" fmla="*/ 130048 h 608133"/>
                <a:gd name="connsiteX39" fmla="*/ 261090 w 561348"/>
                <a:gd name="connsiteY39" fmla="*/ 116766 h 608133"/>
                <a:gd name="connsiteX40" fmla="*/ 260891 w 561348"/>
                <a:gd name="connsiteY40" fmla="*/ 112603 h 608133"/>
                <a:gd name="connsiteX41" fmla="*/ 238650 w 561348"/>
                <a:gd name="connsiteY41" fmla="*/ 112801 h 608133"/>
                <a:gd name="connsiteX42" fmla="*/ 237458 w 561348"/>
                <a:gd name="connsiteY42" fmla="*/ 119740 h 608133"/>
                <a:gd name="connsiteX43" fmla="*/ 250366 w 561348"/>
                <a:gd name="connsiteY43" fmla="*/ 143331 h 608133"/>
                <a:gd name="connsiteX44" fmla="*/ 268834 w 561348"/>
                <a:gd name="connsiteY44" fmla="*/ 153045 h 608133"/>
                <a:gd name="connsiteX45" fmla="*/ 269033 w 561348"/>
                <a:gd name="connsiteY45" fmla="*/ 169499 h 608133"/>
                <a:gd name="connsiteX46" fmla="*/ 291672 w 561348"/>
                <a:gd name="connsiteY46" fmla="*/ 169301 h 608133"/>
                <a:gd name="connsiteX47" fmla="*/ 291473 w 561348"/>
                <a:gd name="connsiteY47" fmla="*/ 152846 h 608133"/>
                <a:gd name="connsiteX48" fmla="*/ 310339 w 561348"/>
                <a:gd name="connsiteY48" fmla="*/ 143727 h 608133"/>
                <a:gd name="connsiteX49" fmla="*/ 322651 w 561348"/>
                <a:gd name="connsiteY49" fmla="*/ 116568 h 608133"/>
                <a:gd name="connsiteX50" fmla="*/ 312523 w 561348"/>
                <a:gd name="connsiteY50" fmla="*/ 93571 h 608133"/>
                <a:gd name="connsiteX51" fmla="*/ 283530 w 561348"/>
                <a:gd name="connsiteY51" fmla="*/ 80289 h 608133"/>
                <a:gd name="connsiteX52" fmla="*/ 267047 w 561348"/>
                <a:gd name="connsiteY52" fmla="*/ 73747 h 608133"/>
                <a:gd name="connsiteX53" fmla="*/ 263075 w 561348"/>
                <a:gd name="connsiteY53" fmla="*/ 64628 h 608133"/>
                <a:gd name="connsiteX54" fmla="*/ 267246 w 561348"/>
                <a:gd name="connsiteY54" fmla="*/ 54319 h 608133"/>
                <a:gd name="connsiteX55" fmla="*/ 280948 w 561348"/>
                <a:gd name="connsiteY55" fmla="*/ 50156 h 608133"/>
                <a:gd name="connsiteX56" fmla="*/ 281345 w 561348"/>
                <a:gd name="connsiteY56" fmla="*/ 50156 h 608133"/>
                <a:gd name="connsiteX57" fmla="*/ 291473 w 561348"/>
                <a:gd name="connsiteY57" fmla="*/ 53923 h 608133"/>
                <a:gd name="connsiteX58" fmla="*/ 296835 w 561348"/>
                <a:gd name="connsiteY58" fmla="*/ 66214 h 608133"/>
                <a:gd name="connsiteX59" fmla="*/ 297232 w 561348"/>
                <a:gd name="connsiteY59" fmla="*/ 69782 h 608133"/>
                <a:gd name="connsiteX60" fmla="*/ 319076 w 561348"/>
                <a:gd name="connsiteY60" fmla="*/ 69584 h 608133"/>
                <a:gd name="connsiteX61" fmla="*/ 319076 w 561348"/>
                <a:gd name="connsiteY61" fmla="*/ 65222 h 608133"/>
                <a:gd name="connsiteX62" fmla="*/ 306963 w 561348"/>
                <a:gd name="connsiteY62" fmla="*/ 39847 h 608133"/>
                <a:gd name="connsiteX63" fmla="*/ 290877 w 561348"/>
                <a:gd name="connsiteY63" fmla="*/ 31917 h 608133"/>
                <a:gd name="connsiteX64" fmla="*/ 290679 w 561348"/>
                <a:gd name="connsiteY64" fmla="*/ 18040 h 608133"/>
                <a:gd name="connsiteX65" fmla="*/ 155244 w 561348"/>
                <a:gd name="connsiteY65" fmla="*/ 0 h 608133"/>
                <a:gd name="connsiteX66" fmla="*/ 404269 w 561348"/>
                <a:gd name="connsiteY66" fmla="*/ 0 h 608133"/>
                <a:gd name="connsiteX67" fmla="*/ 404269 w 561348"/>
                <a:gd name="connsiteY67" fmla="*/ 184962 h 608133"/>
                <a:gd name="connsiteX68" fmla="*/ 317090 w 561348"/>
                <a:gd name="connsiteY68" fmla="*/ 184962 h 608133"/>
                <a:gd name="connsiteX69" fmla="*/ 280749 w 561348"/>
                <a:gd name="connsiteY69" fmla="*/ 237100 h 608133"/>
                <a:gd name="connsiteX70" fmla="*/ 244409 w 561348"/>
                <a:gd name="connsiteY70" fmla="*/ 184962 h 608133"/>
                <a:gd name="connsiteX71" fmla="*/ 155244 w 561348"/>
                <a:gd name="connsiteY71" fmla="*/ 184962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61348" h="608133">
                  <a:moveTo>
                    <a:pt x="91341" y="203228"/>
                  </a:moveTo>
                  <a:cubicBezTo>
                    <a:pt x="130061" y="203228"/>
                    <a:pt x="161633" y="234161"/>
                    <a:pt x="161633" y="272629"/>
                  </a:cubicBezTo>
                  <a:cubicBezTo>
                    <a:pt x="161633" y="293648"/>
                    <a:pt x="152102" y="311890"/>
                    <a:pt x="137011" y="325176"/>
                  </a:cubicBezTo>
                  <a:lnTo>
                    <a:pt x="168782" y="325176"/>
                  </a:lnTo>
                  <a:lnTo>
                    <a:pt x="180299" y="436217"/>
                  </a:lnTo>
                  <a:lnTo>
                    <a:pt x="245826" y="436217"/>
                  </a:lnTo>
                  <a:cubicBezTo>
                    <a:pt x="215842" y="422932"/>
                    <a:pt x="194794" y="393982"/>
                    <a:pt x="194794" y="359678"/>
                  </a:cubicBezTo>
                  <a:cubicBezTo>
                    <a:pt x="194794" y="313675"/>
                    <a:pt x="232720" y="276397"/>
                    <a:pt x="279383" y="276397"/>
                  </a:cubicBezTo>
                  <a:cubicBezTo>
                    <a:pt x="326047" y="276397"/>
                    <a:pt x="363973" y="313675"/>
                    <a:pt x="363973" y="359876"/>
                  </a:cubicBezTo>
                  <a:cubicBezTo>
                    <a:pt x="363973" y="394180"/>
                    <a:pt x="342925" y="422932"/>
                    <a:pt x="312941" y="436217"/>
                  </a:cubicBezTo>
                  <a:lnTo>
                    <a:pt x="380851" y="436217"/>
                  </a:lnTo>
                  <a:lnTo>
                    <a:pt x="392368" y="325176"/>
                  </a:lnTo>
                  <a:lnTo>
                    <a:pt x="424337" y="325176"/>
                  </a:lnTo>
                  <a:cubicBezTo>
                    <a:pt x="409246" y="311890"/>
                    <a:pt x="399516" y="293648"/>
                    <a:pt x="399516" y="272431"/>
                  </a:cubicBezTo>
                  <a:cubicBezTo>
                    <a:pt x="399516" y="234161"/>
                    <a:pt x="431088" y="203228"/>
                    <a:pt x="469809" y="203228"/>
                  </a:cubicBezTo>
                  <a:cubicBezTo>
                    <a:pt x="508728" y="203228"/>
                    <a:pt x="540101" y="234161"/>
                    <a:pt x="540101" y="272629"/>
                  </a:cubicBezTo>
                  <a:cubicBezTo>
                    <a:pt x="540101" y="293648"/>
                    <a:pt x="530570" y="311890"/>
                    <a:pt x="515479" y="325176"/>
                  </a:cubicBezTo>
                  <a:lnTo>
                    <a:pt x="547250" y="325176"/>
                  </a:lnTo>
                  <a:lnTo>
                    <a:pt x="561348" y="460012"/>
                  </a:lnTo>
                  <a:lnTo>
                    <a:pt x="391176" y="460012"/>
                  </a:lnTo>
                  <a:lnTo>
                    <a:pt x="402693" y="608133"/>
                  </a:lnTo>
                  <a:lnTo>
                    <a:pt x="156073" y="608133"/>
                  </a:lnTo>
                  <a:lnTo>
                    <a:pt x="167789" y="460012"/>
                  </a:lnTo>
                  <a:lnTo>
                    <a:pt x="0" y="460012"/>
                  </a:lnTo>
                  <a:lnTo>
                    <a:pt x="13900" y="325176"/>
                  </a:lnTo>
                  <a:lnTo>
                    <a:pt x="45869" y="325176"/>
                  </a:lnTo>
                  <a:cubicBezTo>
                    <a:pt x="30778" y="311890"/>
                    <a:pt x="21048" y="293648"/>
                    <a:pt x="21048" y="272431"/>
                  </a:cubicBezTo>
                  <a:cubicBezTo>
                    <a:pt x="21048" y="234161"/>
                    <a:pt x="52620" y="203228"/>
                    <a:pt x="91341" y="203228"/>
                  </a:cubicBezTo>
                  <a:close/>
                  <a:moveTo>
                    <a:pt x="268239" y="18040"/>
                  </a:moveTo>
                  <a:lnTo>
                    <a:pt x="268239" y="32512"/>
                  </a:lnTo>
                  <a:cubicBezTo>
                    <a:pt x="262281" y="33900"/>
                    <a:pt x="256919" y="36675"/>
                    <a:pt x="252352" y="40442"/>
                  </a:cubicBezTo>
                  <a:cubicBezTo>
                    <a:pt x="244607" y="46786"/>
                    <a:pt x="240635" y="55112"/>
                    <a:pt x="240834" y="65024"/>
                  </a:cubicBezTo>
                  <a:cubicBezTo>
                    <a:pt x="240834" y="73747"/>
                    <a:pt x="244011" y="81082"/>
                    <a:pt x="250167" y="86831"/>
                  </a:cubicBezTo>
                  <a:cubicBezTo>
                    <a:pt x="255926" y="92382"/>
                    <a:pt x="264664" y="96347"/>
                    <a:pt x="275983" y="98924"/>
                  </a:cubicBezTo>
                  <a:cubicBezTo>
                    <a:pt x="285317" y="101303"/>
                    <a:pt x="292069" y="103880"/>
                    <a:pt x="295643" y="106655"/>
                  </a:cubicBezTo>
                  <a:cubicBezTo>
                    <a:pt x="299019" y="109233"/>
                    <a:pt x="300409" y="112603"/>
                    <a:pt x="300409" y="116964"/>
                  </a:cubicBezTo>
                  <a:cubicBezTo>
                    <a:pt x="300409" y="122713"/>
                    <a:pt x="298821" y="126876"/>
                    <a:pt x="295445" y="129850"/>
                  </a:cubicBezTo>
                  <a:cubicBezTo>
                    <a:pt x="291870" y="133022"/>
                    <a:pt x="286508" y="134608"/>
                    <a:pt x="279955" y="134806"/>
                  </a:cubicBezTo>
                  <a:cubicBezTo>
                    <a:pt x="273005" y="134806"/>
                    <a:pt x="270026" y="133220"/>
                    <a:pt x="266451" y="130048"/>
                  </a:cubicBezTo>
                  <a:cubicBezTo>
                    <a:pt x="263075" y="127075"/>
                    <a:pt x="261288" y="122713"/>
                    <a:pt x="261090" y="116766"/>
                  </a:cubicBezTo>
                  <a:lnTo>
                    <a:pt x="260891" y="112603"/>
                  </a:lnTo>
                  <a:lnTo>
                    <a:pt x="238650" y="112801"/>
                  </a:lnTo>
                  <a:lnTo>
                    <a:pt x="237458" y="119740"/>
                  </a:lnTo>
                  <a:cubicBezTo>
                    <a:pt x="237458" y="128661"/>
                    <a:pt x="242423" y="136590"/>
                    <a:pt x="250366" y="143331"/>
                  </a:cubicBezTo>
                  <a:cubicBezTo>
                    <a:pt x="256324" y="148287"/>
                    <a:pt x="262083" y="151459"/>
                    <a:pt x="268834" y="153045"/>
                  </a:cubicBezTo>
                  <a:lnTo>
                    <a:pt x="269033" y="169499"/>
                  </a:lnTo>
                  <a:lnTo>
                    <a:pt x="291672" y="169301"/>
                  </a:lnTo>
                  <a:lnTo>
                    <a:pt x="291473" y="152846"/>
                  </a:lnTo>
                  <a:cubicBezTo>
                    <a:pt x="298821" y="151260"/>
                    <a:pt x="305374" y="148287"/>
                    <a:pt x="310339" y="143727"/>
                  </a:cubicBezTo>
                  <a:cubicBezTo>
                    <a:pt x="318679" y="136590"/>
                    <a:pt x="322849" y="127471"/>
                    <a:pt x="322651" y="116568"/>
                  </a:cubicBezTo>
                  <a:cubicBezTo>
                    <a:pt x="322651" y="107448"/>
                    <a:pt x="319275" y="99717"/>
                    <a:pt x="312523" y="93571"/>
                  </a:cubicBezTo>
                  <a:cubicBezTo>
                    <a:pt x="305970" y="87822"/>
                    <a:pt x="296239" y="83263"/>
                    <a:pt x="283530" y="80289"/>
                  </a:cubicBezTo>
                  <a:cubicBezTo>
                    <a:pt x="273799" y="78108"/>
                    <a:pt x="269033" y="75531"/>
                    <a:pt x="267047" y="73747"/>
                  </a:cubicBezTo>
                  <a:cubicBezTo>
                    <a:pt x="264267" y="71566"/>
                    <a:pt x="263075" y="68593"/>
                    <a:pt x="263075" y="64628"/>
                  </a:cubicBezTo>
                  <a:cubicBezTo>
                    <a:pt x="263075" y="60068"/>
                    <a:pt x="264267" y="56698"/>
                    <a:pt x="267246" y="54319"/>
                  </a:cubicBezTo>
                  <a:cubicBezTo>
                    <a:pt x="270423" y="51742"/>
                    <a:pt x="274991" y="50156"/>
                    <a:pt x="280948" y="50156"/>
                  </a:cubicBezTo>
                  <a:lnTo>
                    <a:pt x="281345" y="50156"/>
                  </a:lnTo>
                  <a:cubicBezTo>
                    <a:pt x="286310" y="50156"/>
                    <a:pt x="288494" y="51345"/>
                    <a:pt x="291473" y="53923"/>
                  </a:cubicBezTo>
                  <a:cubicBezTo>
                    <a:pt x="294253" y="56500"/>
                    <a:pt x="296041" y="60663"/>
                    <a:pt x="296835" y="66214"/>
                  </a:cubicBezTo>
                  <a:lnTo>
                    <a:pt x="297232" y="69782"/>
                  </a:lnTo>
                  <a:lnTo>
                    <a:pt x="319076" y="69584"/>
                  </a:lnTo>
                  <a:lnTo>
                    <a:pt x="319076" y="65222"/>
                  </a:lnTo>
                  <a:cubicBezTo>
                    <a:pt x="318481" y="54716"/>
                    <a:pt x="314310" y="46191"/>
                    <a:pt x="306963" y="39847"/>
                  </a:cubicBezTo>
                  <a:cubicBezTo>
                    <a:pt x="301998" y="35882"/>
                    <a:pt x="297629" y="33107"/>
                    <a:pt x="290877" y="31917"/>
                  </a:cubicBezTo>
                  <a:lnTo>
                    <a:pt x="290679" y="18040"/>
                  </a:lnTo>
                  <a:close/>
                  <a:moveTo>
                    <a:pt x="155244" y="0"/>
                  </a:moveTo>
                  <a:lnTo>
                    <a:pt x="404269" y="0"/>
                  </a:lnTo>
                  <a:lnTo>
                    <a:pt x="404269" y="184962"/>
                  </a:lnTo>
                  <a:lnTo>
                    <a:pt x="317090" y="184962"/>
                  </a:lnTo>
                  <a:lnTo>
                    <a:pt x="280749" y="237100"/>
                  </a:lnTo>
                  <a:lnTo>
                    <a:pt x="244409" y="184962"/>
                  </a:lnTo>
                  <a:lnTo>
                    <a:pt x="155244" y="184962"/>
                  </a:lnTo>
                  <a:close/>
                </a:path>
              </a:pathLst>
            </a:custGeom>
            <a:solidFill>
              <a:srgbClr val="24215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sp>
        <p:nvSpPr>
          <p:cNvPr id="24" name="îṡḷiḑê">
            <a:extLst>
              <a:ext uri="{FF2B5EF4-FFF2-40B4-BE49-F238E27FC236}">
                <a16:creationId xmlns:a16="http://schemas.microsoft.com/office/drawing/2014/main" id="{44D89E10-0832-48CB-AAEE-8E4D94BCE2D2}"/>
              </a:ext>
            </a:extLst>
          </p:cNvPr>
          <p:cNvSpPr txBox="1"/>
          <p:nvPr/>
        </p:nvSpPr>
        <p:spPr>
          <a:xfrm>
            <a:off x="495300" y="266699"/>
            <a:ext cx="8143875" cy="508629"/>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zh-CN" altLang="en-US" sz="2400" b="1" dirty="0">
                <a:solidFill>
                  <a:srgbClr val="1771EA"/>
                </a:solidFill>
                <a:latin typeface="微软雅黑" panose="020B0503020204020204" pitchFamily="34" charset="-122"/>
                <a:ea typeface="微软雅黑" panose="020B0503020204020204" pitchFamily="34" charset="-122"/>
              </a:rPr>
              <a:t>单据字段瘦身四步曲，可见字段最小化</a:t>
            </a:r>
            <a:endParaRPr lang="en-US" sz="2400" b="1" dirty="0">
              <a:solidFill>
                <a:srgbClr val="1771E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8288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1989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7CC4138-4117-4B2B-B714-5F811287ABE8}"/>
              </a:ext>
            </a:extLst>
          </p:cNvPr>
          <p:cNvGrpSpPr>
            <a:grpSpLocks noChangeAspect="1"/>
          </p:cNvGrpSpPr>
          <p:nvPr>
            <p:custDataLst>
              <p:tags r:id="rId2"/>
            </p:custDataLst>
          </p:nvPr>
        </p:nvGrpSpPr>
        <p:grpSpPr>
          <a:xfrm>
            <a:off x="504528" y="1264644"/>
            <a:ext cx="8134945" cy="2749417"/>
            <a:chOff x="672704" y="1686192"/>
            <a:chExt cx="10846593" cy="3665889"/>
          </a:xfrm>
        </p:grpSpPr>
        <p:grpSp>
          <p:nvGrpSpPr>
            <p:cNvPr id="4" name="ïšḷiḍe">
              <a:extLst>
                <a:ext uri="{FF2B5EF4-FFF2-40B4-BE49-F238E27FC236}">
                  <a16:creationId xmlns:a16="http://schemas.microsoft.com/office/drawing/2014/main" id="{18B8D6A4-8788-4188-8653-06FA195C64BA}"/>
                </a:ext>
              </a:extLst>
            </p:cNvPr>
            <p:cNvGrpSpPr/>
            <p:nvPr/>
          </p:nvGrpSpPr>
          <p:grpSpPr>
            <a:xfrm>
              <a:off x="4655694" y="1686192"/>
              <a:ext cx="2881409" cy="2871986"/>
              <a:chOff x="4655296" y="2198106"/>
              <a:chExt cx="2881409" cy="2871986"/>
            </a:xfrm>
          </p:grpSpPr>
          <p:grpSp>
            <p:nvGrpSpPr>
              <p:cNvPr id="27" name="iṧľïḑe">
                <a:extLst>
                  <a:ext uri="{FF2B5EF4-FFF2-40B4-BE49-F238E27FC236}">
                    <a16:creationId xmlns:a16="http://schemas.microsoft.com/office/drawing/2014/main" id="{215D9CF1-7D95-4047-91FE-A35D1721C124}"/>
                  </a:ext>
                </a:extLst>
              </p:cNvPr>
              <p:cNvGrpSpPr/>
              <p:nvPr/>
            </p:nvGrpSpPr>
            <p:grpSpPr>
              <a:xfrm>
                <a:off x="4655296" y="2198106"/>
                <a:ext cx="2881409" cy="2871986"/>
                <a:chOff x="4655296" y="2198106"/>
                <a:chExt cx="2881409" cy="2871986"/>
              </a:xfrm>
            </p:grpSpPr>
            <p:sp>
              <p:nvSpPr>
                <p:cNvPr id="31" name="íṥļîḑé">
                  <a:extLst>
                    <a:ext uri="{FF2B5EF4-FFF2-40B4-BE49-F238E27FC236}">
                      <a16:creationId xmlns:a16="http://schemas.microsoft.com/office/drawing/2014/main" id="{AF3D5644-25D1-4706-A10E-6118AA06C0B3}"/>
                    </a:ext>
                  </a:extLst>
                </p:cNvPr>
                <p:cNvSpPr/>
                <p:nvPr/>
              </p:nvSpPr>
              <p:spPr bwMode="auto">
                <a:xfrm>
                  <a:off x="4655296" y="2198106"/>
                  <a:ext cx="1787594" cy="2871986"/>
                </a:xfrm>
                <a:custGeom>
                  <a:avLst/>
                  <a:gdLst>
                    <a:gd name="T0" fmla="*/ 1037 w 1444"/>
                    <a:gd name="T1" fmla="*/ 2320 h 2320"/>
                    <a:gd name="T2" fmla="*/ 789 w 1444"/>
                    <a:gd name="T3" fmla="*/ 2073 h 2320"/>
                    <a:gd name="T4" fmla="*/ 980 w 1444"/>
                    <a:gd name="T5" fmla="*/ 1881 h 2320"/>
                    <a:gd name="T6" fmla="*/ 423 w 1444"/>
                    <a:gd name="T7" fmla="*/ 1163 h 2320"/>
                    <a:gd name="T8" fmla="*/ 1164 w 1444"/>
                    <a:gd name="T9" fmla="*/ 423 h 2320"/>
                    <a:gd name="T10" fmla="*/ 1268 w 1444"/>
                    <a:gd name="T11" fmla="*/ 430 h 2320"/>
                    <a:gd name="T12" fmla="*/ 1444 w 1444"/>
                    <a:gd name="T13" fmla="*/ 254 h 2320"/>
                    <a:gd name="T14" fmla="*/ 1189 w 1444"/>
                    <a:gd name="T15" fmla="*/ 0 h 2320"/>
                    <a:gd name="T16" fmla="*/ 1164 w 1444"/>
                    <a:gd name="T17" fmla="*/ 0 h 2320"/>
                    <a:gd name="T18" fmla="*/ 0 w 1444"/>
                    <a:gd name="T19" fmla="*/ 1163 h 2320"/>
                    <a:gd name="T20" fmla="*/ 1037 w 1444"/>
                    <a:gd name="T21" fmla="*/ 2320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4" h="2320">
                      <a:moveTo>
                        <a:pt x="1037" y="2320"/>
                      </a:moveTo>
                      <a:cubicBezTo>
                        <a:pt x="789" y="2073"/>
                        <a:pt x="789" y="2073"/>
                        <a:pt x="789" y="2073"/>
                      </a:cubicBezTo>
                      <a:cubicBezTo>
                        <a:pt x="980" y="1881"/>
                        <a:pt x="980" y="1881"/>
                        <a:pt x="980" y="1881"/>
                      </a:cubicBezTo>
                      <a:cubicBezTo>
                        <a:pt x="660" y="1800"/>
                        <a:pt x="423" y="1509"/>
                        <a:pt x="423" y="1163"/>
                      </a:cubicBezTo>
                      <a:cubicBezTo>
                        <a:pt x="423" y="754"/>
                        <a:pt x="755" y="423"/>
                        <a:pt x="1164" y="423"/>
                      </a:cubicBezTo>
                      <a:cubicBezTo>
                        <a:pt x="1199" y="423"/>
                        <a:pt x="1234" y="425"/>
                        <a:pt x="1268" y="430"/>
                      </a:cubicBezTo>
                      <a:cubicBezTo>
                        <a:pt x="1444" y="254"/>
                        <a:pt x="1444" y="254"/>
                        <a:pt x="1444" y="254"/>
                      </a:cubicBezTo>
                      <a:cubicBezTo>
                        <a:pt x="1189" y="0"/>
                        <a:pt x="1189" y="0"/>
                        <a:pt x="1189" y="0"/>
                      </a:cubicBezTo>
                      <a:cubicBezTo>
                        <a:pt x="1181" y="0"/>
                        <a:pt x="1172" y="0"/>
                        <a:pt x="1164" y="0"/>
                      </a:cubicBezTo>
                      <a:cubicBezTo>
                        <a:pt x="521" y="0"/>
                        <a:pt x="0" y="521"/>
                        <a:pt x="0" y="1163"/>
                      </a:cubicBezTo>
                      <a:cubicBezTo>
                        <a:pt x="0" y="1763"/>
                        <a:pt x="453" y="2257"/>
                        <a:pt x="1037" y="2320"/>
                      </a:cubicBezTo>
                      <a:close/>
                    </a:path>
                  </a:pathLst>
                </a:custGeom>
                <a:solidFill>
                  <a:srgbClr val="24BEBC"/>
                </a:solidFill>
                <a:ln>
                  <a:noFill/>
                </a:ln>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053">
                    <a:latin typeface="微软雅黑" panose="020B0503020204020204" pitchFamily="34" charset="-122"/>
                    <a:ea typeface="微软雅黑" panose="020B0503020204020204" pitchFamily="34" charset="-122"/>
                  </a:endParaRPr>
                </a:p>
              </p:txBody>
            </p:sp>
            <p:sp>
              <p:nvSpPr>
                <p:cNvPr id="32" name="ïŝľíḓè">
                  <a:extLst>
                    <a:ext uri="{FF2B5EF4-FFF2-40B4-BE49-F238E27FC236}">
                      <a16:creationId xmlns:a16="http://schemas.microsoft.com/office/drawing/2014/main" id="{EEAAAE8D-05D3-417A-848F-B9A30F65CCA4}"/>
                    </a:ext>
                  </a:extLst>
                </p:cNvPr>
                <p:cNvSpPr/>
                <p:nvPr/>
              </p:nvSpPr>
              <p:spPr bwMode="auto">
                <a:xfrm>
                  <a:off x="5749634" y="2198106"/>
                  <a:ext cx="1787071" cy="2871986"/>
                </a:xfrm>
                <a:custGeom>
                  <a:avLst/>
                  <a:gdLst>
                    <a:gd name="T0" fmla="*/ 254 w 1444"/>
                    <a:gd name="T1" fmla="*/ 2320 h 2320"/>
                    <a:gd name="T2" fmla="*/ 280 w 1444"/>
                    <a:gd name="T3" fmla="*/ 2320 h 2320"/>
                    <a:gd name="T4" fmla="*/ 1444 w 1444"/>
                    <a:gd name="T5" fmla="*/ 1156 h 2320"/>
                    <a:gd name="T6" fmla="*/ 407 w 1444"/>
                    <a:gd name="T7" fmla="*/ 0 h 2320"/>
                    <a:gd name="T8" fmla="*/ 654 w 1444"/>
                    <a:gd name="T9" fmla="*/ 247 h 2320"/>
                    <a:gd name="T10" fmla="*/ 463 w 1444"/>
                    <a:gd name="T11" fmla="*/ 439 h 2320"/>
                    <a:gd name="T12" fmla="*/ 1020 w 1444"/>
                    <a:gd name="T13" fmla="*/ 1156 h 2320"/>
                    <a:gd name="T14" fmla="*/ 280 w 1444"/>
                    <a:gd name="T15" fmla="*/ 1897 h 2320"/>
                    <a:gd name="T16" fmla="*/ 176 w 1444"/>
                    <a:gd name="T17" fmla="*/ 1890 h 2320"/>
                    <a:gd name="T18" fmla="*/ 0 w 1444"/>
                    <a:gd name="T19" fmla="*/ 2066 h 2320"/>
                    <a:gd name="T20" fmla="*/ 254 w 1444"/>
                    <a:gd name="T21" fmla="*/ 2320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4" h="2320">
                      <a:moveTo>
                        <a:pt x="254" y="2320"/>
                      </a:moveTo>
                      <a:cubicBezTo>
                        <a:pt x="262" y="2320"/>
                        <a:pt x="271" y="2320"/>
                        <a:pt x="280" y="2320"/>
                      </a:cubicBezTo>
                      <a:cubicBezTo>
                        <a:pt x="922" y="2320"/>
                        <a:pt x="1444" y="1799"/>
                        <a:pt x="1444" y="1156"/>
                      </a:cubicBezTo>
                      <a:cubicBezTo>
                        <a:pt x="1444" y="557"/>
                        <a:pt x="990" y="63"/>
                        <a:pt x="407" y="0"/>
                      </a:cubicBezTo>
                      <a:cubicBezTo>
                        <a:pt x="654" y="247"/>
                        <a:pt x="654" y="247"/>
                        <a:pt x="654" y="247"/>
                      </a:cubicBezTo>
                      <a:cubicBezTo>
                        <a:pt x="463" y="439"/>
                        <a:pt x="463" y="439"/>
                        <a:pt x="463" y="439"/>
                      </a:cubicBezTo>
                      <a:cubicBezTo>
                        <a:pt x="783" y="520"/>
                        <a:pt x="1020" y="811"/>
                        <a:pt x="1020" y="1156"/>
                      </a:cubicBezTo>
                      <a:cubicBezTo>
                        <a:pt x="1020" y="1566"/>
                        <a:pt x="689" y="1897"/>
                        <a:pt x="280" y="1897"/>
                      </a:cubicBezTo>
                      <a:cubicBezTo>
                        <a:pt x="244" y="1897"/>
                        <a:pt x="210" y="1895"/>
                        <a:pt x="176" y="1890"/>
                      </a:cubicBezTo>
                      <a:cubicBezTo>
                        <a:pt x="0" y="2066"/>
                        <a:pt x="0" y="2066"/>
                        <a:pt x="0" y="2066"/>
                      </a:cubicBezTo>
                      <a:lnTo>
                        <a:pt x="254" y="2320"/>
                      </a:lnTo>
                      <a:close/>
                    </a:path>
                  </a:pathLst>
                </a:custGeom>
                <a:solidFill>
                  <a:srgbClr val="1771EA"/>
                </a:solidFill>
                <a:ln>
                  <a:noFill/>
                </a:ln>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053">
                    <a:latin typeface="微软雅黑" panose="020B0503020204020204" pitchFamily="34" charset="-122"/>
                    <a:ea typeface="微软雅黑" panose="020B0503020204020204" pitchFamily="34" charset="-122"/>
                  </a:endParaRPr>
                </a:p>
              </p:txBody>
            </p:sp>
          </p:grpSp>
          <p:grpSp>
            <p:nvGrpSpPr>
              <p:cNvPr id="28" name="ïsḻiḑê">
                <a:extLst>
                  <a:ext uri="{FF2B5EF4-FFF2-40B4-BE49-F238E27FC236}">
                    <a16:creationId xmlns:a16="http://schemas.microsoft.com/office/drawing/2014/main" id="{9C535E90-A055-4628-826D-7D801042619F}"/>
                  </a:ext>
                </a:extLst>
              </p:cNvPr>
              <p:cNvGrpSpPr/>
              <p:nvPr/>
            </p:nvGrpSpPr>
            <p:grpSpPr>
              <a:xfrm>
                <a:off x="5330225" y="2868323"/>
                <a:ext cx="1531551" cy="1531552"/>
                <a:chOff x="5330225" y="2868323"/>
                <a:chExt cx="1531551" cy="1531552"/>
              </a:xfrm>
            </p:grpSpPr>
            <p:sp>
              <p:nvSpPr>
                <p:cNvPr id="29" name="ïṣ1ïde">
                  <a:extLst>
                    <a:ext uri="{FF2B5EF4-FFF2-40B4-BE49-F238E27FC236}">
                      <a16:creationId xmlns:a16="http://schemas.microsoft.com/office/drawing/2014/main" id="{788CEAB1-4A5E-4047-910C-F377404FAB68}"/>
                    </a:ext>
                  </a:extLst>
                </p:cNvPr>
                <p:cNvSpPr/>
                <p:nvPr/>
              </p:nvSpPr>
              <p:spPr bwMode="auto">
                <a:xfrm>
                  <a:off x="5330225" y="2868323"/>
                  <a:ext cx="1531551" cy="1531552"/>
                </a:xfrm>
                <a:prstGeom prst="ellipse">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053">
                    <a:latin typeface="微软雅黑" panose="020B0503020204020204" pitchFamily="34" charset="-122"/>
                    <a:ea typeface="微软雅黑" panose="020B0503020204020204" pitchFamily="34" charset="-122"/>
                  </a:endParaRPr>
                </a:p>
              </p:txBody>
            </p:sp>
            <p:sp>
              <p:nvSpPr>
                <p:cNvPr id="30" name="ïṩļïḋé">
                  <a:extLst>
                    <a:ext uri="{FF2B5EF4-FFF2-40B4-BE49-F238E27FC236}">
                      <a16:creationId xmlns:a16="http://schemas.microsoft.com/office/drawing/2014/main" id="{F3C81E79-1ADF-4648-A2D0-56485A184BB5}"/>
                    </a:ext>
                  </a:extLst>
                </p:cNvPr>
                <p:cNvSpPr/>
                <p:nvPr/>
              </p:nvSpPr>
              <p:spPr>
                <a:xfrm>
                  <a:off x="5785026" y="3265927"/>
                  <a:ext cx="621949" cy="736347"/>
                </a:xfrm>
                <a:custGeom>
                  <a:avLst/>
                  <a:gdLst>
                    <a:gd name="connsiteX0" fmla="*/ 165256 w 512489"/>
                    <a:gd name="connsiteY0" fmla="*/ 344815 h 606754"/>
                    <a:gd name="connsiteX1" fmla="*/ 206016 w 512489"/>
                    <a:gd name="connsiteY1" fmla="*/ 473468 h 606754"/>
                    <a:gd name="connsiteX2" fmla="*/ 213629 w 512489"/>
                    <a:gd name="connsiteY2" fmla="*/ 497659 h 606754"/>
                    <a:gd name="connsiteX3" fmla="*/ 213815 w 512489"/>
                    <a:gd name="connsiteY3" fmla="*/ 497289 h 606754"/>
                    <a:gd name="connsiteX4" fmla="*/ 220500 w 512489"/>
                    <a:gd name="connsiteY4" fmla="*/ 517773 h 606754"/>
                    <a:gd name="connsiteX5" fmla="*/ 242040 w 512489"/>
                    <a:gd name="connsiteY5" fmla="*/ 456876 h 606754"/>
                    <a:gd name="connsiteX6" fmla="*/ 256245 w 512489"/>
                    <a:gd name="connsiteY6" fmla="*/ 384115 h 606754"/>
                    <a:gd name="connsiteX7" fmla="*/ 270451 w 512489"/>
                    <a:gd name="connsiteY7" fmla="*/ 456876 h 606754"/>
                    <a:gd name="connsiteX8" fmla="*/ 291991 w 512489"/>
                    <a:gd name="connsiteY8" fmla="*/ 517773 h 606754"/>
                    <a:gd name="connsiteX9" fmla="*/ 298676 w 512489"/>
                    <a:gd name="connsiteY9" fmla="*/ 497289 h 606754"/>
                    <a:gd name="connsiteX10" fmla="*/ 298861 w 512489"/>
                    <a:gd name="connsiteY10" fmla="*/ 497659 h 606754"/>
                    <a:gd name="connsiteX11" fmla="*/ 306475 w 512489"/>
                    <a:gd name="connsiteY11" fmla="*/ 473468 h 606754"/>
                    <a:gd name="connsiteX12" fmla="*/ 347234 w 512489"/>
                    <a:gd name="connsiteY12" fmla="*/ 344815 h 606754"/>
                    <a:gd name="connsiteX13" fmla="*/ 463756 w 512489"/>
                    <a:gd name="connsiteY13" fmla="*/ 397833 h 606754"/>
                    <a:gd name="connsiteX14" fmla="*/ 512035 w 512489"/>
                    <a:gd name="connsiteY14" fmla="*/ 492561 h 606754"/>
                    <a:gd name="connsiteX15" fmla="*/ 506465 w 512489"/>
                    <a:gd name="connsiteY15" fmla="*/ 545950 h 606754"/>
                    <a:gd name="connsiteX16" fmla="*/ 256152 w 512489"/>
                    <a:gd name="connsiteY16" fmla="*/ 606754 h 606754"/>
                    <a:gd name="connsiteX17" fmla="*/ 5840 w 512489"/>
                    <a:gd name="connsiteY17" fmla="*/ 545950 h 606754"/>
                    <a:gd name="connsiteX18" fmla="*/ 455 w 512489"/>
                    <a:gd name="connsiteY18" fmla="*/ 492561 h 606754"/>
                    <a:gd name="connsiteX19" fmla="*/ 48735 w 512489"/>
                    <a:gd name="connsiteY19" fmla="*/ 397833 h 606754"/>
                    <a:gd name="connsiteX20" fmla="*/ 165256 w 512489"/>
                    <a:gd name="connsiteY20" fmla="*/ 344815 h 606754"/>
                    <a:gd name="connsiteX21" fmla="*/ 247957 w 512489"/>
                    <a:gd name="connsiteY21" fmla="*/ 445 h 606754"/>
                    <a:gd name="connsiteX22" fmla="*/ 313324 w 512489"/>
                    <a:gd name="connsiteY22" fmla="*/ 14258 h 606754"/>
                    <a:gd name="connsiteX23" fmla="*/ 345080 w 512489"/>
                    <a:gd name="connsiteY23" fmla="*/ 43830 h 606754"/>
                    <a:gd name="connsiteX24" fmla="*/ 379992 w 512489"/>
                    <a:gd name="connsiteY24" fmla="*/ 154608 h 606754"/>
                    <a:gd name="connsiteX25" fmla="*/ 375442 w 512489"/>
                    <a:gd name="connsiteY25" fmla="*/ 171665 h 606754"/>
                    <a:gd name="connsiteX26" fmla="*/ 386677 w 512489"/>
                    <a:gd name="connsiteY26" fmla="*/ 218108 h 606754"/>
                    <a:gd name="connsiteX27" fmla="*/ 364207 w 512489"/>
                    <a:gd name="connsiteY27" fmla="*/ 257321 h 606754"/>
                    <a:gd name="connsiteX28" fmla="*/ 284912 w 512489"/>
                    <a:gd name="connsiteY28" fmla="*/ 354936 h 606754"/>
                    <a:gd name="connsiteX29" fmla="*/ 226972 w 512489"/>
                    <a:gd name="connsiteY29" fmla="*/ 355028 h 606754"/>
                    <a:gd name="connsiteX30" fmla="*/ 148049 w 512489"/>
                    <a:gd name="connsiteY30" fmla="*/ 257321 h 606754"/>
                    <a:gd name="connsiteX31" fmla="*/ 125579 w 512489"/>
                    <a:gd name="connsiteY31" fmla="*/ 218108 h 606754"/>
                    <a:gd name="connsiteX32" fmla="*/ 136906 w 512489"/>
                    <a:gd name="connsiteY32" fmla="*/ 171665 h 606754"/>
                    <a:gd name="connsiteX33" fmla="*/ 132264 w 512489"/>
                    <a:gd name="connsiteY33" fmla="*/ 154608 h 606754"/>
                    <a:gd name="connsiteX34" fmla="*/ 132078 w 512489"/>
                    <a:gd name="connsiteY34" fmla="*/ 100099 h 606754"/>
                    <a:gd name="connsiteX35" fmla="*/ 163833 w 512489"/>
                    <a:gd name="connsiteY35" fmla="*/ 44293 h 606754"/>
                    <a:gd name="connsiteX36" fmla="*/ 193360 w 512489"/>
                    <a:gd name="connsiteY36" fmla="*/ 20005 h 606754"/>
                    <a:gd name="connsiteX37" fmla="*/ 221958 w 512489"/>
                    <a:gd name="connsiteY37" fmla="*/ 5358 h 606754"/>
                    <a:gd name="connsiteX38" fmla="*/ 247957 w 512489"/>
                    <a:gd name="connsiteY38" fmla="*/ 445 h 60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2489" h="606754">
                      <a:moveTo>
                        <a:pt x="165256" y="344815"/>
                      </a:moveTo>
                      <a:lnTo>
                        <a:pt x="206016" y="473468"/>
                      </a:lnTo>
                      <a:lnTo>
                        <a:pt x="213629" y="497659"/>
                      </a:lnTo>
                      <a:lnTo>
                        <a:pt x="213815" y="497289"/>
                      </a:lnTo>
                      <a:lnTo>
                        <a:pt x="220500" y="517773"/>
                      </a:lnTo>
                      <a:lnTo>
                        <a:pt x="242040" y="456876"/>
                      </a:lnTo>
                      <a:cubicBezTo>
                        <a:pt x="189118" y="383188"/>
                        <a:pt x="252624" y="383930"/>
                        <a:pt x="256245" y="384115"/>
                      </a:cubicBezTo>
                      <a:cubicBezTo>
                        <a:pt x="259866" y="383930"/>
                        <a:pt x="323373" y="383188"/>
                        <a:pt x="270451" y="456876"/>
                      </a:cubicBezTo>
                      <a:lnTo>
                        <a:pt x="291991" y="517773"/>
                      </a:lnTo>
                      <a:lnTo>
                        <a:pt x="298676" y="497289"/>
                      </a:lnTo>
                      <a:lnTo>
                        <a:pt x="298861" y="497659"/>
                      </a:lnTo>
                      <a:lnTo>
                        <a:pt x="306475" y="473468"/>
                      </a:lnTo>
                      <a:lnTo>
                        <a:pt x="347234" y="344815"/>
                      </a:lnTo>
                      <a:cubicBezTo>
                        <a:pt x="347234" y="344815"/>
                        <a:pt x="399506" y="381520"/>
                        <a:pt x="463756" y="397833"/>
                      </a:cubicBezTo>
                      <a:cubicBezTo>
                        <a:pt x="511664" y="410068"/>
                        <a:pt x="513985" y="465311"/>
                        <a:pt x="512035" y="492561"/>
                      </a:cubicBezTo>
                      <a:cubicBezTo>
                        <a:pt x="512035" y="492561"/>
                        <a:pt x="509250" y="529637"/>
                        <a:pt x="506465" y="545950"/>
                      </a:cubicBezTo>
                      <a:cubicBezTo>
                        <a:pt x="506465" y="545950"/>
                        <a:pt x="412876" y="606754"/>
                        <a:pt x="256152" y="606754"/>
                      </a:cubicBezTo>
                      <a:cubicBezTo>
                        <a:pt x="99429" y="606662"/>
                        <a:pt x="5840" y="545950"/>
                        <a:pt x="5840" y="545950"/>
                      </a:cubicBezTo>
                      <a:cubicBezTo>
                        <a:pt x="3055" y="529637"/>
                        <a:pt x="269" y="492561"/>
                        <a:pt x="455" y="492561"/>
                      </a:cubicBezTo>
                      <a:cubicBezTo>
                        <a:pt x="-1495" y="465126"/>
                        <a:pt x="826" y="409883"/>
                        <a:pt x="48735" y="397833"/>
                      </a:cubicBezTo>
                      <a:cubicBezTo>
                        <a:pt x="112984" y="381520"/>
                        <a:pt x="165256" y="344815"/>
                        <a:pt x="165256" y="344815"/>
                      </a:cubicBezTo>
                      <a:close/>
                      <a:moveTo>
                        <a:pt x="247957" y="445"/>
                      </a:moveTo>
                      <a:cubicBezTo>
                        <a:pt x="276277" y="-1872"/>
                        <a:pt x="297818" y="5173"/>
                        <a:pt x="313324" y="14258"/>
                      </a:cubicBezTo>
                      <a:cubicBezTo>
                        <a:pt x="336352" y="27051"/>
                        <a:pt x="345080" y="43830"/>
                        <a:pt x="345080" y="43830"/>
                      </a:cubicBezTo>
                      <a:cubicBezTo>
                        <a:pt x="345080" y="43830"/>
                        <a:pt x="397819" y="47538"/>
                        <a:pt x="379992" y="154608"/>
                      </a:cubicBezTo>
                      <a:cubicBezTo>
                        <a:pt x="379063" y="160262"/>
                        <a:pt x="377392" y="165917"/>
                        <a:pt x="375442" y="171665"/>
                      </a:cubicBezTo>
                      <a:cubicBezTo>
                        <a:pt x="385934" y="170645"/>
                        <a:pt x="398469" y="176671"/>
                        <a:pt x="386677" y="218108"/>
                      </a:cubicBezTo>
                      <a:cubicBezTo>
                        <a:pt x="378135" y="248236"/>
                        <a:pt x="370242" y="256765"/>
                        <a:pt x="364207" y="257321"/>
                      </a:cubicBezTo>
                      <a:cubicBezTo>
                        <a:pt x="358636" y="293103"/>
                        <a:pt x="329852" y="338713"/>
                        <a:pt x="284912" y="354936"/>
                      </a:cubicBezTo>
                      <a:cubicBezTo>
                        <a:pt x="266249" y="361610"/>
                        <a:pt x="245728" y="361610"/>
                        <a:pt x="226972" y="355028"/>
                      </a:cubicBezTo>
                      <a:cubicBezTo>
                        <a:pt x="181289" y="338991"/>
                        <a:pt x="153620" y="293289"/>
                        <a:pt x="148049" y="257321"/>
                      </a:cubicBezTo>
                      <a:cubicBezTo>
                        <a:pt x="141920" y="256765"/>
                        <a:pt x="134028" y="248421"/>
                        <a:pt x="125579" y="218108"/>
                      </a:cubicBezTo>
                      <a:cubicBezTo>
                        <a:pt x="113879" y="176671"/>
                        <a:pt x="126321" y="170645"/>
                        <a:pt x="136906" y="171665"/>
                      </a:cubicBezTo>
                      <a:cubicBezTo>
                        <a:pt x="134771" y="165825"/>
                        <a:pt x="133285" y="160262"/>
                        <a:pt x="132264" y="154608"/>
                      </a:cubicBezTo>
                      <a:cubicBezTo>
                        <a:pt x="128550" y="135140"/>
                        <a:pt x="127436" y="117249"/>
                        <a:pt x="132078" y="100099"/>
                      </a:cubicBezTo>
                      <a:cubicBezTo>
                        <a:pt x="137371" y="77109"/>
                        <a:pt x="149906" y="58569"/>
                        <a:pt x="163833" y="44293"/>
                      </a:cubicBezTo>
                      <a:cubicBezTo>
                        <a:pt x="172654" y="34930"/>
                        <a:pt x="182682" y="26680"/>
                        <a:pt x="193360" y="20005"/>
                      </a:cubicBezTo>
                      <a:cubicBezTo>
                        <a:pt x="201995" y="14072"/>
                        <a:pt x="211559" y="8881"/>
                        <a:pt x="221958" y="5358"/>
                      </a:cubicBezTo>
                      <a:cubicBezTo>
                        <a:pt x="230129" y="2670"/>
                        <a:pt x="238765" y="909"/>
                        <a:pt x="247957" y="44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微软雅黑" panose="020B0503020204020204" pitchFamily="34" charset="-122"/>
                    <a:ea typeface="微软雅黑" panose="020B0503020204020204" pitchFamily="34" charset="-122"/>
                  </a:endParaRPr>
                </a:p>
              </p:txBody>
            </p:sp>
          </p:grpSp>
        </p:grpSp>
        <p:grpSp>
          <p:nvGrpSpPr>
            <p:cNvPr id="5" name="îṡlîḓé">
              <a:extLst>
                <a:ext uri="{FF2B5EF4-FFF2-40B4-BE49-F238E27FC236}">
                  <a16:creationId xmlns:a16="http://schemas.microsoft.com/office/drawing/2014/main" id="{FEDB243D-0DE2-4EEE-8C96-AC9937F73E34}"/>
                </a:ext>
              </a:extLst>
            </p:cNvPr>
            <p:cNvGrpSpPr/>
            <p:nvPr/>
          </p:nvGrpSpPr>
          <p:grpSpPr>
            <a:xfrm>
              <a:off x="7252380" y="2752439"/>
              <a:ext cx="739494" cy="739494"/>
              <a:chOff x="7251982" y="3264352"/>
              <a:chExt cx="739494" cy="739494"/>
            </a:xfrm>
          </p:grpSpPr>
          <p:sp>
            <p:nvSpPr>
              <p:cNvPr id="25" name="íşľîdé">
                <a:extLst>
                  <a:ext uri="{FF2B5EF4-FFF2-40B4-BE49-F238E27FC236}">
                    <a16:creationId xmlns:a16="http://schemas.microsoft.com/office/drawing/2014/main" id="{08363334-5FF8-455C-9BD7-D86B27EF76E9}"/>
                  </a:ext>
                </a:extLst>
              </p:cNvPr>
              <p:cNvSpPr/>
              <p:nvPr/>
            </p:nvSpPr>
            <p:spPr bwMode="auto">
              <a:xfrm>
                <a:off x="7251982" y="3264352"/>
                <a:ext cx="739494" cy="739494"/>
              </a:xfrm>
              <a:prstGeom prst="ellipse">
                <a:avLst/>
              </a:prstGeom>
              <a:solidFill>
                <a:srgbClr val="1771EA"/>
              </a:solidFill>
              <a:ln w="28575">
                <a:solidFill>
                  <a:schemeClr val="bg1">
                    <a:lumMod val="95000"/>
                  </a:schemeClr>
                </a:solidFill>
                <a:round/>
                <a:headEnd/>
                <a:tailEnd/>
              </a:ln>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053" dirty="0">
                  <a:latin typeface="微软雅黑" panose="020B0503020204020204" pitchFamily="34" charset="-122"/>
                  <a:ea typeface="微软雅黑" panose="020B0503020204020204" pitchFamily="34" charset="-122"/>
                </a:endParaRPr>
              </a:p>
            </p:txBody>
          </p:sp>
          <p:sp>
            <p:nvSpPr>
              <p:cNvPr id="26" name="ïSlídê">
                <a:extLst>
                  <a:ext uri="{FF2B5EF4-FFF2-40B4-BE49-F238E27FC236}">
                    <a16:creationId xmlns:a16="http://schemas.microsoft.com/office/drawing/2014/main" id="{F5F5BF2E-62A9-4875-8BAC-125AD5E19595}"/>
                  </a:ext>
                </a:extLst>
              </p:cNvPr>
              <p:cNvSpPr/>
              <p:nvPr/>
            </p:nvSpPr>
            <p:spPr>
              <a:xfrm>
                <a:off x="7469994" y="3467724"/>
                <a:ext cx="303468" cy="332752"/>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6" name="î$lîḍè">
              <a:extLst>
                <a:ext uri="{FF2B5EF4-FFF2-40B4-BE49-F238E27FC236}">
                  <a16:creationId xmlns:a16="http://schemas.microsoft.com/office/drawing/2014/main" id="{5D49C473-4429-440D-9D7D-358726087FF7}"/>
                </a:ext>
              </a:extLst>
            </p:cNvPr>
            <p:cNvGrpSpPr/>
            <p:nvPr/>
          </p:nvGrpSpPr>
          <p:grpSpPr>
            <a:xfrm>
              <a:off x="4200923" y="2752439"/>
              <a:ext cx="739494" cy="739494"/>
              <a:chOff x="4200525" y="3264352"/>
              <a:chExt cx="739494" cy="739494"/>
            </a:xfrm>
          </p:grpSpPr>
          <p:sp>
            <p:nvSpPr>
              <p:cNvPr id="23" name="îṩļidê">
                <a:extLst>
                  <a:ext uri="{FF2B5EF4-FFF2-40B4-BE49-F238E27FC236}">
                    <a16:creationId xmlns:a16="http://schemas.microsoft.com/office/drawing/2014/main" id="{D0F01C27-0A2B-41AC-B004-5C314484F0D7}"/>
                  </a:ext>
                </a:extLst>
              </p:cNvPr>
              <p:cNvSpPr/>
              <p:nvPr/>
            </p:nvSpPr>
            <p:spPr bwMode="auto">
              <a:xfrm>
                <a:off x="4200525" y="3264352"/>
                <a:ext cx="739494" cy="739494"/>
              </a:xfrm>
              <a:prstGeom prst="ellipse">
                <a:avLst/>
              </a:prstGeom>
              <a:solidFill>
                <a:srgbClr val="24BEBC"/>
              </a:solidFill>
              <a:ln w="28575">
                <a:solidFill>
                  <a:schemeClr val="bg1">
                    <a:lumMod val="95000"/>
                  </a:schemeClr>
                </a:solidFill>
                <a:round/>
                <a:headEnd/>
                <a:tailEnd/>
              </a:ln>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053" dirty="0">
                  <a:latin typeface="微软雅黑" panose="020B0503020204020204" pitchFamily="34" charset="-122"/>
                  <a:ea typeface="微软雅黑" panose="020B0503020204020204" pitchFamily="34" charset="-122"/>
                </a:endParaRPr>
              </a:p>
            </p:txBody>
          </p:sp>
          <p:sp>
            <p:nvSpPr>
              <p:cNvPr id="24" name="iS1iḑé">
                <a:extLst>
                  <a:ext uri="{FF2B5EF4-FFF2-40B4-BE49-F238E27FC236}">
                    <a16:creationId xmlns:a16="http://schemas.microsoft.com/office/drawing/2014/main" id="{E2F01413-9F92-404E-9747-9B3D3A89B9C7}"/>
                  </a:ext>
                </a:extLst>
              </p:cNvPr>
              <p:cNvSpPr/>
              <p:nvPr/>
            </p:nvSpPr>
            <p:spPr>
              <a:xfrm>
                <a:off x="4419076" y="3467723"/>
                <a:ext cx="302390" cy="332752"/>
              </a:xfrm>
              <a:custGeom>
                <a:avLst/>
                <a:gdLst>
                  <a:gd name="T0" fmla="*/ 462 w 473"/>
                  <a:gd name="T1" fmla="*/ 99 h 521"/>
                  <a:gd name="T2" fmla="*/ 442 w 473"/>
                  <a:gd name="T3" fmla="*/ 82 h 521"/>
                  <a:gd name="T4" fmla="*/ 345 w 473"/>
                  <a:gd name="T5" fmla="*/ 130 h 521"/>
                  <a:gd name="T6" fmla="*/ 379 w 473"/>
                  <a:gd name="T7" fmla="*/ 27 h 521"/>
                  <a:gd name="T8" fmla="*/ 359 w 473"/>
                  <a:gd name="T9" fmla="*/ 10 h 521"/>
                  <a:gd name="T10" fmla="*/ 290 w 473"/>
                  <a:gd name="T11" fmla="*/ 49 h 521"/>
                  <a:gd name="T12" fmla="*/ 242 w 473"/>
                  <a:gd name="T13" fmla="*/ 105 h 521"/>
                  <a:gd name="T14" fmla="*/ 249 w 473"/>
                  <a:gd name="T15" fmla="*/ 209 h 521"/>
                  <a:gd name="T16" fmla="*/ 234 w 473"/>
                  <a:gd name="T17" fmla="*/ 225 h 521"/>
                  <a:gd name="T18" fmla="*/ 132 w 473"/>
                  <a:gd name="T19" fmla="*/ 91 h 521"/>
                  <a:gd name="T20" fmla="*/ 138 w 473"/>
                  <a:gd name="T21" fmla="*/ 58 h 521"/>
                  <a:gd name="T22" fmla="*/ 73 w 473"/>
                  <a:gd name="T23" fmla="*/ 31 h 521"/>
                  <a:gd name="T24" fmla="*/ 50 w 473"/>
                  <a:gd name="T25" fmla="*/ 51 h 521"/>
                  <a:gd name="T26" fmla="*/ 57 w 473"/>
                  <a:gd name="T27" fmla="*/ 115 h 521"/>
                  <a:gd name="T28" fmla="*/ 96 w 473"/>
                  <a:gd name="T29" fmla="*/ 120 h 521"/>
                  <a:gd name="T30" fmla="*/ 194 w 473"/>
                  <a:gd name="T31" fmla="*/ 249 h 521"/>
                  <a:gd name="T32" fmla="*/ 153 w 473"/>
                  <a:gd name="T33" fmla="*/ 262 h 521"/>
                  <a:gd name="T34" fmla="*/ 0 w 473"/>
                  <a:gd name="T35" fmla="*/ 440 h 521"/>
                  <a:gd name="T36" fmla="*/ 58 w 473"/>
                  <a:gd name="T37" fmla="*/ 490 h 521"/>
                  <a:gd name="T38" fmla="*/ 117 w 473"/>
                  <a:gd name="T39" fmla="*/ 486 h 521"/>
                  <a:gd name="T40" fmla="*/ 253 w 473"/>
                  <a:gd name="T41" fmla="*/ 327 h 521"/>
                  <a:gd name="T42" fmla="*/ 287 w 473"/>
                  <a:gd name="T43" fmla="*/ 372 h 521"/>
                  <a:gd name="T44" fmla="*/ 288 w 473"/>
                  <a:gd name="T45" fmla="*/ 423 h 521"/>
                  <a:gd name="T46" fmla="*/ 362 w 473"/>
                  <a:gd name="T47" fmla="*/ 521 h 521"/>
                  <a:gd name="T48" fmla="*/ 417 w 473"/>
                  <a:gd name="T49" fmla="*/ 480 h 521"/>
                  <a:gd name="T50" fmla="*/ 416 w 473"/>
                  <a:gd name="T51" fmla="*/ 429 h 521"/>
                  <a:gd name="T52" fmla="*/ 342 w 473"/>
                  <a:gd name="T53" fmla="*/ 330 h 521"/>
                  <a:gd name="T54" fmla="*/ 324 w 473"/>
                  <a:gd name="T55" fmla="*/ 343 h 521"/>
                  <a:gd name="T56" fmla="*/ 261 w 473"/>
                  <a:gd name="T57" fmla="*/ 261 h 521"/>
                  <a:gd name="T58" fmla="*/ 281 w 473"/>
                  <a:gd name="T59" fmla="*/ 237 h 521"/>
                  <a:gd name="T60" fmla="*/ 385 w 473"/>
                  <a:gd name="T61" fmla="*/ 229 h 521"/>
                  <a:gd name="T62" fmla="*/ 434 w 473"/>
                  <a:gd name="T63" fmla="*/ 172 h 521"/>
                  <a:gd name="T64" fmla="*/ 462 w 473"/>
                  <a:gd name="T65" fmla="*/ 99 h 521"/>
                  <a:gd name="T66" fmla="*/ 109 w 473"/>
                  <a:gd name="T67" fmla="*/ 443 h 521"/>
                  <a:gd name="T68" fmla="*/ 73 w 473"/>
                  <a:gd name="T69" fmla="*/ 446 h 521"/>
                  <a:gd name="T70" fmla="*/ 70 w 473"/>
                  <a:gd name="T71" fmla="*/ 410 h 521"/>
                  <a:gd name="T72" fmla="*/ 106 w 473"/>
                  <a:gd name="T73" fmla="*/ 407 h 521"/>
                  <a:gd name="T74" fmla="*/ 109 w 473"/>
                  <a:gd name="T75" fmla="*/ 44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3" h="521">
                    <a:moveTo>
                      <a:pt x="462" y="99"/>
                    </a:moveTo>
                    <a:lnTo>
                      <a:pt x="442" y="82"/>
                    </a:lnTo>
                    <a:cubicBezTo>
                      <a:pt x="400" y="121"/>
                      <a:pt x="382" y="162"/>
                      <a:pt x="345" y="130"/>
                    </a:cubicBezTo>
                    <a:cubicBezTo>
                      <a:pt x="308" y="98"/>
                      <a:pt x="346" y="75"/>
                      <a:pt x="379" y="27"/>
                    </a:cubicBezTo>
                    <a:cubicBezTo>
                      <a:pt x="379" y="27"/>
                      <a:pt x="370" y="19"/>
                      <a:pt x="359" y="10"/>
                    </a:cubicBezTo>
                    <a:cubicBezTo>
                      <a:pt x="348" y="0"/>
                      <a:pt x="317" y="18"/>
                      <a:pt x="290" y="49"/>
                    </a:cubicBezTo>
                    <a:lnTo>
                      <a:pt x="242" y="105"/>
                    </a:lnTo>
                    <a:cubicBezTo>
                      <a:pt x="215" y="136"/>
                      <a:pt x="218" y="182"/>
                      <a:pt x="249" y="209"/>
                    </a:cubicBezTo>
                    <a:lnTo>
                      <a:pt x="234" y="225"/>
                    </a:lnTo>
                    <a:lnTo>
                      <a:pt x="132" y="91"/>
                    </a:lnTo>
                    <a:cubicBezTo>
                      <a:pt x="137" y="79"/>
                      <a:pt x="150" y="67"/>
                      <a:pt x="138" y="58"/>
                    </a:cubicBezTo>
                    <a:lnTo>
                      <a:pt x="73" y="31"/>
                    </a:lnTo>
                    <a:lnTo>
                      <a:pt x="50" y="51"/>
                    </a:lnTo>
                    <a:cubicBezTo>
                      <a:pt x="50" y="51"/>
                      <a:pt x="57" y="115"/>
                      <a:pt x="57" y="115"/>
                    </a:cubicBezTo>
                    <a:cubicBezTo>
                      <a:pt x="63" y="131"/>
                      <a:pt x="82" y="125"/>
                      <a:pt x="96" y="120"/>
                    </a:cubicBezTo>
                    <a:lnTo>
                      <a:pt x="194" y="249"/>
                    </a:lnTo>
                    <a:cubicBezTo>
                      <a:pt x="179" y="246"/>
                      <a:pt x="164" y="250"/>
                      <a:pt x="153" y="262"/>
                    </a:cubicBezTo>
                    <a:lnTo>
                      <a:pt x="0" y="440"/>
                    </a:lnTo>
                    <a:lnTo>
                      <a:pt x="58" y="490"/>
                    </a:lnTo>
                    <a:cubicBezTo>
                      <a:pt x="75" y="505"/>
                      <a:pt x="102" y="503"/>
                      <a:pt x="117" y="486"/>
                    </a:cubicBezTo>
                    <a:lnTo>
                      <a:pt x="253" y="327"/>
                    </a:lnTo>
                    <a:lnTo>
                      <a:pt x="287" y="372"/>
                    </a:lnTo>
                    <a:cubicBezTo>
                      <a:pt x="271" y="386"/>
                      <a:pt x="274" y="405"/>
                      <a:pt x="288" y="423"/>
                    </a:cubicBezTo>
                    <a:lnTo>
                      <a:pt x="362" y="521"/>
                    </a:lnTo>
                    <a:lnTo>
                      <a:pt x="417" y="480"/>
                    </a:lnTo>
                    <a:cubicBezTo>
                      <a:pt x="435" y="466"/>
                      <a:pt x="430" y="447"/>
                      <a:pt x="416" y="429"/>
                    </a:cubicBezTo>
                    <a:lnTo>
                      <a:pt x="342" y="330"/>
                    </a:lnTo>
                    <a:lnTo>
                      <a:pt x="324" y="343"/>
                    </a:lnTo>
                    <a:lnTo>
                      <a:pt x="261" y="261"/>
                    </a:lnTo>
                    <a:lnTo>
                      <a:pt x="281" y="237"/>
                    </a:lnTo>
                    <a:cubicBezTo>
                      <a:pt x="313" y="263"/>
                      <a:pt x="359" y="259"/>
                      <a:pt x="385" y="229"/>
                    </a:cubicBezTo>
                    <a:lnTo>
                      <a:pt x="434" y="172"/>
                    </a:lnTo>
                    <a:cubicBezTo>
                      <a:pt x="461" y="141"/>
                      <a:pt x="473" y="108"/>
                      <a:pt x="462" y="99"/>
                    </a:cubicBezTo>
                    <a:close/>
                    <a:moveTo>
                      <a:pt x="109" y="443"/>
                    </a:moveTo>
                    <a:cubicBezTo>
                      <a:pt x="100" y="454"/>
                      <a:pt x="84" y="455"/>
                      <a:pt x="73" y="446"/>
                    </a:cubicBezTo>
                    <a:cubicBezTo>
                      <a:pt x="62" y="437"/>
                      <a:pt x="61" y="420"/>
                      <a:pt x="70" y="410"/>
                    </a:cubicBezTo>
                    <a:cubicBezTo>
                      <a:pt x="80" y="399"/>
                      <a:pt x="96" y="398"/>
                      <a:pt x="106" y="407"/>
                    </a:cubicBezTo>
                    <a:cubicBezTo>
                      <a:pt x="117" y="416"/>
                      <a:pt x="118" y="432"/>
                      <a:pt x="109" y="4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7" name="ïṣ1îdê">
              <a:extLst>
                <a:ext uri="{FF2B5EF4-FFF2-40B4-BE49-F238E27FC236}">
                  <a16:creationId xmlns:a16="http://schemas.microsoft.com/office/drawing/2014/main" id="{F9001454-36DC-4BF2-8ED0-6A7BD1EBD1D8}"/>
                </a:ext>
              </a:extLst>
            </p:cNvPr>
            <p:cNvGrpSpPr>
              <a:grpSpLocks/>
            </p:cNvGrpSpPr>
            <p:nvPr/>
          </p:nvGrpSpPr>
          <p:grpSpPr>
            <a:xfrm>
              <a:off x="698632" y="3138183"/>
              <a:ext cx="3306327" cy="463799"/>
              <a:chOff x="698234" y="3656230"/>
              <a:chExt cx="3306327" cy="463799"/>
            </a:xfrm>
          </p:grpSpPr>
          <p:cxnSp>
            <p:nvCxnSpPr>
              <p:cNvPr id="21" name="直接连接符 20">
                <a:extLst>
                  <a:ext uri="{FF2B5EF4-FFF2-40B4-BE49-F238E27FC236}">
                    <a16:creationId xmlns:a16="http://schemas.microsoft.com/office/drawing/2014/main" id="{8372D2BD-8035-46C3-A16F-67C3E87BF3B3}"/>
                  </a:ext>
                </a:extLst>
              </p:cNvPr>
              <p:cNvCxnSpPr/>
              <p:nvPr/>
            </p:nvCxnSpPr>
            <p:spPr>
              <a:xfrm flipH="1" flipV="1">
                <a:off x="698234" y="4120029"/>
                <a:ext cx="2566478" cy="0"/>
              </a:xfrm>
              <a:prstGeom prst="line">
                <a:avLst/>
              </a:prstGeom>
              <a:ln w="12700">
                <a:solidFill>
                  <a:schemeClr val="bg1">
                    <a:lumMod val="75000"/>
                  </a:schemeClr>
                </a:solidFill>
                <a:headEnd type="none"/>
              </a:ln>
            </p:spPr>
            <p:style>
              <a:lnRef idx="1">
                <a:schemeClr val="accent1"/>
              </a:lnRef>
              <a:fillRef idx="0">
                <a:schemeClr val="accent1"/>
              </a:fillRef>
              <a:effectRef idx="0">
                <a:schemeClr val="accent1"/>
              </a:effectRef>
              <a:fontRef idx="minor">
                <a:schemeClr val="tx1"/>
              </a:fontRef>
            </p:style>
          </p:cxnSp>
          <p:sp>
            <p:nvSpPr>
              <p:cNvPr id="22" name="îślîḋè">
                <a:extLst>
                  <a:ext uri="{FF2B5EF4-FFF2-40B4-BE49-F238E27FC236}">
                    <a16:creationId xmlns:a16="http://schemas.microsoft.com/office/drawing/2014/main" id="{35035327-61EB-4B56-888E-D4986A116C0F}"/>
                  </a:ext>
                </a:extLst>
              </p:cNvPr>
              <p:cNvSpPr/>
              <p:nvPr/>
            </p:nvSpPr>
            <p:spPr bwMode="auto">
              <a:xfrm>
                <a:off x="3264712" y="3656230"/>
                <a:ext cx="739849" cy="463799"/>
              </a:xfrm>
              <a:custGeom>
                <a:avLst/>
                <a:gdLst>
                  <a:gd name="T0" fmla="*/ 0 w 1149"/>
                  <a:gd name="T1" fmla="*/ 830 h 830"/>
                  <a:gd name="T2" fmla="*/ 273 w 1149"/>
                  <a:gd name="T3" fmla="*/ 717 h 830"/>
                  <a:gd name="T4" fmla="*/ 876 w 1149"/>
                  <a:gd name="T5" fmla="*/ 113 h 830"/>
                  <a:gd name="T6" fmla="*/ 1149 w 1149"/>
                  <a:gd name="T7" fmla="*/ 0 h 830"/>
                </a:gdLst>
                <a:ahLst/>
                <a:cxnLst>
                  <a:cxn ang="0">
                    <a:pos x="T0" y="T1"/>
                  </a:cxn>
                  <a:cxn ang="0">
                    <a:pos x="T2" y="T3"/>
                  </a:cxn>
                  <a:cxn ang="0">
                    <a:pos x="T4" y="T5"/>
                  </a:cxn>
                  <a:cxn ang="0">
                    <a:pos x="T6" y="T7"/>
                  </a:cxn>
                </a:cxnLst>
                <a:rect l="0" t="0" r="r" b="b"/>
                <a:pathLst>
                  <a:path w="1149" h="830">
                    <a:moveTo>
                      <a:pt x="0" y="830"/>
                    </a:moveTo>
                    <a:cubicBezTo>
                      <a:pt x="88" y="830"/>
                      <a:pt x="211" y="779"/>
                      <a:pt x="273" y="717"/>
                    </a:cubicBezTo>
                    <a:cubicBezTo>
                      <a:pt x="876" y="113"/>
                      <a:pt x="876" y="113"/>
                      <a:pt x="876" y="113"/>
                    </a:cubicBezTo>
                    <a:cubicBezTo>
                      <a:pt x="938" y="51"/>
                      <a:pt x="1061" y="0"/>
                      <a:pt x="1149" y="0"/>
                    </a:cubicBezTo>
                  </a:path>
                </a:pathLst>
              </a:custGeom>
              <a:noFill/>
              <a:ln w="12700" cap="flat">
                <a:solidFill>
                  <a:schemeClr val="bg1">
                    <a:lumMod val="75000"/>
                  </a:schemeClr>
                </a:solidFill>
                <a:prstDash val="solid"/>
                <a:miter lim="800000"/>
                <a:headEnd type="none"/>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053">
                  <a:latin typeface="微软雅黑" panose="020B0503020204020204" pitchFamily="34" charset="-122"/>
                  <a:ea typeface="微软雅黑" panose="020B0503020204020204" pitchFamily="34" charset="-122"/>
                </a:endParaRPr>
              </a:p>
            </p:txBody>
          </p:sp>
        </p:grpSp>
        <p:grpSp>
          <p:nvGrpSpPr>
            <p:cNvPr id="8" name="îṥlïďê">
              <a:extLst>
                <a:ext uri="{FF2B5EF4-FFF2-40B4-BE49-F238E27FC236}">
                  <a16:creationId xmlns:a16="http://schemas.microsoft.com/office/drawing/2014/main" id="{5E352A60-C076-4DFF-BA40-2738FBC4D194}"/>
                </a:ext>
              </a:extLst>
            </p:cNvPr>
            <p:cNvGrpSpPr/>
            <p:nvPr/>
          </p:nvGrpSpPr>
          <p:grpSpPr>
            <a:xfrm>
              <a:off x="672704" y="3137507"/>
              <a:ext cx="2652161" cy="1086937"/>
              <a:chOff x="673100" y="3401524"/>
              <a:chExt cx="2652161" cy="1086937"/>
            </a:xfrm>
          </p:grpSpPr>
          <p:sp>
            <p:nvSpPr>
              <p:cNvPr id="19" name="îṥlïḍé">
                <a:extLst>
                  <a:ext uri="{FF2B5EF4-FFF2-40B4-BE49-F238E27FC236}">
                    <a16:creationId xmlns:a16="http://schemas.microsoft.com/office/drawing/2014/main" id="{3495B739-E5A7-4F4A-95FD-24BDFE4B18B1}"/>
                  </a:ext>
                </a:extLst>
              </p:cNvPr>
              <p:cNvSpPr txBox="1"/>
              <p:nvPr/>
            </p:nvSpPr>
            <p:spPr bwMode="auto">
              <a:xfrm>
                <a:off x="673100" y="3401524"/>
                <a:ext cx="2652161"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latin typeface="微软雅黑" panose="020B0503020204020204" pitchFamily="34" charset="-122"/>
                    <a:ea typeface="微软雅黑" panose="020B0503020204020204" pitchFamily="34" charset="-122"/>
                  </a:rPr>
                  <a:t>完善默认字段</a:t>
                </a:r>
                <a:endParaRPr lang="en-US" altLang="zh-CN" sz="2000" b="1" dirty="0">
                  <a:latin typeface="微软雅黑" panose="020B0503020204020204" pitchFamily="34" charset="-122"/>
                  <a:ea typeface="微软雅黑" panose="020B0503020204020204" pitchFamily="34" charset="-122"/>
                </a:endParaRPr>
              </a:p>
            </p:txBody>
          </p:sp>
          <p:sp>
            <p:nvSpPr>
              <p:cNvPr id="20" name="íśļïḍé">
                <a:extLst>
                  <a:ext uri="{FF2B5EF4-FFF2-40B4-BE49-F238E27FC236}">
                    <a16:creationId xmlns:a16="http://schemas.microsoft.com/office/drawing/2014/main" id="{AC321F9B-F99D-44D6-95EE-4CF3F8A760F8}"/>
                  </a:ext>
                </a:extLst>
              </p:cNvPr>
              <p:cNvSpPr/>
              <p:nvPr/>
            </p:nvSpPr>
            <p:spPr bwMode="auto">
              <a:xfrm>
                <a:off x="673100" y="3856705"/>
                <a:ext cx="2652161" cy="6317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latin typeface="微软雅黑" panose="020B0503020204020204" pitchFamily="34" charset="-122"/>
                    <a:ea typeface="微软雅黑" panose="020B0503020204020204" pitchFamily="34" charset="-122"/>
                  </a:rPr>
                  <a:t>合适的默认字段可以简化填写。</a:t>
                </a:r>
                <a:endParaRPr lang="en-US" altLang="zh-CN" sz="1100" dirty="0">
                  <a:latin typeface="微软雅黑" panose="020B0503020204020204" pitchFamily="34" charset="-122"/>
                  <a:ea typeface="微软雅黑" panose="020B0503020204020204" pitchFamily="34" charset="-122"/>
                </a:endParaRPr>
              </a:p>
            </p:txBody>
          </p:sp>
        </p:grpSp>
        <p:sp>
          <p:nvSpPr>
            <p:cNvPr id="9" name="iṣļiḍé">
              <a:extLst>
                <a:ext uri="{FF2B5EF4-FFF2-40B4-BE49-F238E27FC236}">
                  <a16:creationId xmlns:a16="http://schemas.microsoft.com/office/drawing/2014/main" id="{AC321F9B-F99D-44D6-95EE-4CF3F8A760F8}"/>
                </a:ext>
              </a:extLst>
            </p:cNvPr>
            <p:cNvSpPr/>
            <p:nvPr/>
          </p:nvSpPr>
          <p:spPr bwMode="auto">
            <a:xfrm>
              <a:off x="672704" y="3960041"/>
              <a:ext cx="2652161" cy="6317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latin typeface="微软雅黑" panose="020B0503020204020204" pitchFamily="34" charset="-122"/>
                  <a:ea typeface="微软雅黑" panose="020B0503020204020204" pitchFamily="34" charset="-122"/>
                </a:rPr>
                <a:t>例如差旅费报销单的费用项目较为固定，可以考虑设置默认值。</a:t>
              </a:r>
              <a:endParaRPr lang="en-US" altLang="zh-CN" sz="1100" dirty="0">
                <a:latin typeface="微软雅黑" panose="020B0503020204020204" pitchFamily="34" charset="-122"/>
                <a:ea typeface="微软雅黑" panose="020B0503020204020204" pitchFamily="34" charset="-122"/>
              </a:endParaRPr>
            </a:p>
          </p:txBody>
        </p:sp>
        <p:grpSp>
          <p:nvGrpSpPr>
            <p:cNvPr id="11" name="í$ļíḑê">
              <a:extLst>
                <a:ext uri="{FF2B5EF4-FFF2-40B4-BE49-F238E27FC236}">
                  <a16:creationId xmlns:a16="http://schemas.microsoft.com/office/drawing/2014/main" id="{ED3BC504-75FE-4701-89CB-321577AB4EB4}"/>
                </a:ext>
              </a:extLst>
            </p:cNvPr>
            <p:cNvGrpSpPr>
              <a:grpSpLocks/>
            </p:cNvGrpSpPr>
            <p:nvPr/>
          </p:nvGrpSpPr>
          <p:grpSpPr>
            <a:xfrm flipH="1">
              <a:off x="8187042" y="3138183"/>
              <a:ext cx="3306327" cy="463799"/>
              <a:chOff x="698234" y="3656230"/>
              <a:chExt cx="3306327" cy="463799"/>
            </a:xfrm>
          </p:grpSpPr>
          <p:cxnSp>
            <p:nvCxnSpPr>
              <p:cNvPr id="17" name="直接连接符 16">
                <a:extLst>
                  <a:ext uri="{FF2B5EF4-FFF2-40B4-BE49-F238E27FC236}">
                    <a16:creationId xmlns:a16="http://schemas.microsoft.com/office/drawing/2014/main" id="{299BE09D-FC04-4FBB-BE1B-0608407CA832}"/>
                  </a:ext>
                </a:extLst>
              </p:cNvPr>
              <p:cNvCxnSpPr/>
              <p:nvPr/>
            </p:nvCxnSpPr>
            <p:spPr>
              <a:xfrm flipH="1" flipV="1">
                <a:off x="698234" y="4120029"/>
                <a:ext cx="2566478" cy="0"/>
              </a:xfrm>
              <a:prstGeom prst="line">
                <a:avLst/>
              </a:prstGeom>
              <a:ln w="12700">
                <a:solidFill>
                  <a:schemeClr val="bg1">
                    <a:lumMod val="75000"/>
                  </a:schemeClr>
                </a:solidFill>
                <a:headEnd type="none"/>
              </a:ln>
            </p:spPr>
            <p:style>
              <a:lnRef idx="1">
                <a:schemeClr val="accent1"/>
              </a:lnRef>
              <a:fillRef idx="0">
                <a:schemeClr val="accent1"/>
              </a:fillRef>
              <a:effectRef idx="0">
                <a:schemeClr val="accent1"/>
              </a:effectRef>
              <a:fontRef idx="minor">
                <a:schemeClr val="tx1"/>
              </a:fontRef>
            </p:style>
          </p:cxnSp>
          <p:sp>
            <p:nvSpPr>
              <p:cNvPr id="18" name="î$ľîďê">
                <a:extLst>
                  <a:ext uri="{FF2B5EF4-FFF2-40B4-BE49-F238E27FC236}">
                    <a16:creationId xmlns:a16="http://schemas.microsoft.com/office/drawing/2014/main" id="{2CA21B9C-2E75-402D-B19D-4245DE683FC5}"/>
                  </a:ext>
                </a:extLst>
              </p:cNvPr>
              <p:cNvSpPr/>
              <p:nvPr/>
            </p:nvSpPr>
            <p:spPr bwMode="auto">
              <a:xfrm>
                <a:off x="3264712" y="3656230"/>
                <a:ext cx="739849" cy="463799"/>
              </a:xfrm>
              <a:custGeom>
                <a:avLst/>
                <a:gdLst>
                  <a:gd name="T0" fmla="*/ 0 w 1149"/>
                  <a:gd name="T1" fmla="*/ 830 h 830"/>
                  <a:gd name="T2" fmla="*/ 273 w 1149"/>
                  <a:gd name="T3" fmla="*/ 717 h 830"/>
                  <a:gd name="T4" fmla="*/ 876 w 1149"/>
                  <a:gd name="T5" fmla="*/ 113 h 830"/>
                  <a:gd name="T6" fmla="*/ 1149 w 1149"/>
                  <a:gd name="T7" fmla="*/ 0 h 830"/>
                </a:gdLst>
                <a:ahLst/>
                <a:cxnLst>
                  <a:cxn ang="0">
                    <a:pos x="T0" y="T1"/>
                  </a:cxn>
                  <a:cxn ang="0">
                    <a:pos x="T2" y="T3"/>
                  </a:cxn>
                  <a:cxn ang="0">
                    <a:pos x="T4" y="T5"/>
                  </a:cxn>
                  <a:cxn ang="0">
                    <a:pos x="T6" y="T7"/>
                  </a:cxn>
                </a:cxnLst>
                <a:rect l="0" t="0" r="r" b="b"/>
                <a:pathLst>
                  <a:path w="1149" h="830">
                    <a:moveTo>
                      <a:pt x="0" y="830"/>
                    </a:moveTo>
                    <a:cubicBezTo>
                      <a:pt x="88" y="830"/>
                      <a:pt x="211" y="779"/>
                      <a:pt x="273" y="717"/>
                    </a:cubicBezTo>
                    <a:cubicBezTo>
                      <a:pt x="876" y="113"/>
                      <a:pt x="876" y="113"/>
                      <a:pt x="876" y="113"/>
                    </a:cubicBezTo>
                    <a:cubicBezTo>
                      <a:pt x="938" y="51"/>
                      <a:pt x="1061" y="0"/>
                      <a:pt x="1149" y="0"/>
                    </a:cubicBezTo>
                  </a:path>
                </a:pathLst>
              </a:custGeom>
              <a:noFill/>
              <a:ln w="12700" cap="flat">
                <a:solidFill>
                  <a:schemeClr val="bg1">
                    <a:lumMod val="75000"/>
                  </a:schemeClr>
                </a:solidFill>
                <a:prstDash val="solid"/>
                <a:miter lim="800000"/>
                <a:headEnd type="none"/>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053">
                  <a:latin typeface="微软雅黑" panose="020B0503020204020204" pitchFamily="34" charset="-122"/>
                  <a:ea typeface="微软雅黑" panose="020B0503020204020204" pitchFamily="34" charset="-122"/>
                </a:endParaRPr>
              </a:p>
            </p:txBody>
          </p:sp>
        </p:grpSp>
        <p:grpSp>
          <p:nvGrpSpPr>
            <p:cNvPr id="12" name="ïS1iďê">
              <a:extLst>
                <a:ext uri="{FF2B5EF4-FFF2-40B4-BE49-F238E27FC236}">
                  <a16:creationId xmlns:a16="http://schemas.microsoft.com/office/drawing/2014/main" id="{2D65EFA9-4DE9-4582-83DB-08F85D2813E5}"/>
                </a:ext>
              </a:extLst>
            </p:cNvPr>
            <p:cNvGrpSpPr/>
            <p:nvPr/>
          </p:nvGrpSpPr>
          <p:grpSpPr>
            <a:xfrm flipH="1">
              <a:off x="8867133" y="3137507"/>
              <a:ext cx="2652164" cy="2214574"/>
              <a:chOff x="673100" y="3401524"/>
              <a:chExt cx="2652164" cy="2214574"/>
            </a:xfrm>
          </p:grpSpPr>
          <p:sp>
            <p:nvSpPr>
              <p:cNvPr id="15" name="íśḻïḑè">
                <a:extLst>
                  <a:ext uri="{FF2B5EF4-FFF2-40B4-BE49-F238E27FC236}">
                    <a16:creationId xmlns:a16="http://schemas.microsoft.com/office/drawing/2014/main" id="{3495B739-E5A7-4F4A-95FD-24BDFE4B18B1}"/>
                  </a:ext>
                </a:extLst>
              </p:cNvPr>
              <p:cNvSpPr txBox="1"/>
              <p:nvPr/>
            </p:nvSpPr>
            <p:spPr bwMode="auto">
              <a:xfrm>
                <a:off x="673100" y="3401524"/>
                <a:ext cx="2652161"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latin typeface="微软雅黑" panose="020B0503020204020204" pitchFamily="34" charset="-122"/>
                    <a:ea typeface="微软雅黑" panose="020B0503020204020204" pitchFamily="34" charset="-122"/>
                  </a:rPr>
                  <a:t>缩小基础资料选择范围</a:t>
                </a:r>
                <a:endParaRPr lang="en-US" altLang="zh-CN" sz="2000" b="1" dirty="0">
                  <a:latin typeface="微软雅黑" panose="020B0503020204020204" pitchFamily="34" charset="-122"/>
                  <a:ea typeface="微软雅黑" panose="020B0503020204020204" pitchFamily="34" charset="-122"/>
                </a:endParaRPr>
              </a:p>
            </p:txBody>
          </p:sp>
          <p:sp>
            <p:nvSpPr>
              <p:cNvPr id="16" name="îṣḻiḓê">
                <a:extLst>
                  <a:ext uri="{FF2B5EF4-FFF2-40B4-BE49-F238E27FC236}">
                    <a16:creationId xmlns:a16="http://schemas.microsoft.com/office/drawing/2014/main" id="{AC321F9B-F99D-44D6-95EE-4CF3F8A760F8}"/>
                  </a:ext>
                </a:extLst>
              </p:cNvPr>
              <p:cNvSpPr/>
              <p:nvPr/>
            </p:nvSpPr>
            <p:spPr bwMode="auto">
              <a:xfrm>
                <a:off x="673103" y="3856705"/>
                <a:ext cx="2652161" cy="175939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latin typeface="微软雅黑" panose="020B0503020204020204" pitchFamily="34" charset="-122"/>
                    <a:ea typeface="微软雅黑" panose="020B0503020204020204" pitchFamily="34" charset="-122"/>
                  </a:rPr>
                  <a:t>通过基础资料数据规则和高级过滤，根据单据类型等缩小费用项目等基础资料的可选范围。降低出错几率。</a:t>
                </a:r>
                <a:endParaRPr lang="en-US" altLang="zh-CN" sz="1100" dirty="0">
                  <a:latin typeface="微软雅黑" panose="020B0503020204020204" pitchFamily="34" charset="-122"/>
                  <a:ea typeface="微软雅黑" panose="020B0503020204020204" pitchFamily="34" charset="-122"/>
                </a:endParaRPr>
              </a:p>
            </p:txBody>
          </p:sp>
        </p:grpSp>
      </p:grpSp>
      <p:sp>
        <p:nvSpPr>
          <p:cNvPr id="33" name="îṡḷiḑê">
            <a:extLst>
              <a:ext uri="{FF2B5EF4-FFF2-40B4-BE49-F238E27FC236}">
                <a16:creationId xmlns:a16="http://schemas.microsoft.com/office/drawing/2014/main" id="{CE962EDE-A3C8-4003-9156-2FD2DF622CA9}"/>
              </a:ext>
            </a:extLst>
          </p:cNvPr>
          <p:cNvSpPr txBox="1"/>
          <p:nvPr/>
        </p:nvSpPr>
        <p:spPr>
          <a:xfrm>
            <a:off x="523974" y="227954"/>
            <a:ext cx="8143875" cy="508629"/>
          </a:xfrm>
          <a:prstGeom prst="rect">
            <a:avLst/>
          </a:prstGeom>
          <a:noFill/>
          <a:ln>
            <a:noFill/>
          </a:ln>
        </p:spPr>
        <p:txBody>
          <a:bodyPr wrap="square" lIns="91440" tIns="45720" rIns="91440" bIns="4572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zh-CN" altLang="en-US" sz="2400" b="1" dirty="0">
                <a:solidFill>
                  <a:srgbClr val="1771EA"/>
                </a:solidFill>
                <a:latin typeface="微软雅黑" panose="020B0503020204020204" pitchFamily="34" charset="-122"/>
                <a:ea typeface="微软雅黑" panose="020B0503020204020204" pitchFamily="34" charset="-122"/>
              </a:rPr>
              <a:t>双管齐下，减少录入错误</a:t>
            </a:r>
            <a:endParaRPr lang="en-US" sz="2400" b="1" dirty="0">
              <a:solidFill>
                <a:srgbClr val="1771E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4408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目录</a:t>
            </a:r>
          </a:p>
        </p:txBody>
      </p:sp>
      <p:sp>
        <p:nvSpPr>
          <p:cNvPr id="2" name="内容占位符 1"/>
          <p:cNvSpPr>
            <a:spLocks noGrp="1"/>
          </p:cNvSpPr>
          <p:nvPr>
            <p:ph idx="4294967295"/>
          </p:nvPr>
        </p:nvSpPr>
        <p:spPr>
          <a:xfrm>
            <a:off x="443869" y="842915"/>
            <a:ext cx="7519988" cy="2116137"/>
          </a:xfrm>
        </p:spPr>
        <p:txBody>
          <a:bodyPr>
            <a:normAutofit/>
          </a:bodyPr>
          <a:lstStyle/>
          <a:p>
            <a:pPr>
              <a:lnSpc>
                <a:spcPct val="150000"/>
              </a:lnSpc>
            </a:pPr>
            <a:r>
              <a:rPr lang="zh-CN" altLang="en-US" sz="2000" dirty="0">
                <a:solidFill>
                  <a:schemeClr val="bg1">
                    <a:lumMod val="50000"/>
                  </a:schemeClr>
                </a:solidFill>
                <a:latin typeface="微软雅黑" pitchFamily="34" charset="-122"/>
                <a:ea typeface="微软雅黑" pitchFamily="34" charset="-122"/>
              </a:rPr>
              <a:t>最新版本特性</a:t>
            </a:r>
            <a:endParaRPr lang="en-US" altLang="zh-CN" sz="2000" dirty="0">
              <a:solidFill>
                <a:schemeClr val="bg1">
                  <a:lumMod val="50000"/>
                </a:schemeClr>
              </a:solidFill>
              <a:latin typeface="微软雅黑" pitchFamily="34" charset="-122"/>
              <a:ea typeface="微软雅黑" pitchFamily="34" charset="-122"/>
            </a:endParaRPr>
          </a:p>
          <a:p>
            <a:pPr>
              <a:lnSpc>
                <a:spcPct val="150000"/>
              </a:lnSpc>
            </a:pPr>
            <a:r>
              <a:rPr lang="zh-CN" altLang="en-US" sz="2000" dirty="0">
                <a:solidFill>
                  <a:schemeClr val="bg1">
                    <a:lumMod val="50000"/>
                  </a:schemeClr>
                </a:solidFill>
                <a:latin typeface="微软雅黑" pitchFamily="34" charset="-122"/>
                <a:ea typeface="微软雅黑" pitchFamily="34" charset="-122"/>
              </a:rPr>
              <a:t>轻应用功能介绍</a:t>
            </a:r>
            <a:endParaRPr lang="en-US" altLang="zh-CN" sz="2000" dirty="0">
              <a:solidFill>
                <a:schemeClr val="bg1">
                  <a:lumMod val="50000"/>
                </a:schemeClr>
              </a:solidFill>
              <a:latin typeface="微软雅黑" pitchFamily="34" charset="-122"/>
              <a:ea typeface="微软雅黑" pitchFamily="34" charset="-122"/>
            </a:endParaRPr>
          </a:p>
          <a:p>
            <a:pPr>
              <a:lnSpc>
                <a:spcPct val="150000"/>
              </a:lnSpc>
            </a:pPr>
            <a:r>
              <a:rPr lang="zh-CN" altLang="en-US" sz="2100" dirty="0">
                <a:solidFill>
                  <a:schemeClr val="bg1">
                    <a:lumMod val="50000"/>
                  </a:schemeClr>
                </a:solidFill>
                <a:latin typeface="微软雅黑" pitchFamily="34" charset="-122"/>
                <a:ea typeface="微软雅黑" pitchFamily="34" charset="-122"/>
              </a:rPr>
              <a:t>应用建议</a:t>
            </a:r>
            <a:endParaRPr lang="en-US" altLang="zh-CN" sz="2100" dirty="0">
              <a:solidFill>
                <a:schemeClr val="bg1">
                  <a:lumMod val="50000"/>
                </a:schemeClr>
              </a:solidFill>
              <a:latin typeface="微软雅黑" pitchFamily="34" charset="-122"/>
              <a:ea typeface="微软雅黑" pitchFamily="34" charset="-122"/>
            </a:endParaRPr>
          </a:p>
          <a:p>
            <a:pPr>
              <a:lnSpc>
                <a:spcPct val="150000"/>
              </a:lnSpc>
            </a:pPr>
            <a:r>
              <a:rPr lang="zh-CN" altLang="en-US" sz="2000" dirty="0">
                <a:latin typeface="微软雅黑" pitchFamily="34" charset="-122"/>
                <a:ea typeface="微软雅黑" pitchFamily="34" charset="-122"/>
              </a:rPr>
              <a:t>体验地址及配置方法</a:t>
            </a:r>
            <a:endParaRPr lang="en-US" altLang="zh-CN" sz="2000" dirty="0">
              <a:latin typeface="微软雅黑" pitchFamily="34" charset="-122"/>
              <a:ea typeface="微软雅黑" pitchFamily="34" charset="-122"/>
            </a:endParaRPr>
          </a:p>
        </p:txBody>
      </p:sp>
      <p:pic>
        <p:nvPicPr>
          <p:cNvPr id="6" name="Picture 2" descr="C:\Users\yibo_wang\Desktop\素材\閲戣澏PPT姣嶇増瑙嗚鍏冪礌\鍕剧嚎閲戣澏.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520" y="3619516"/>
            <a:ext cx="5947255" cy="161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33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FF7C6E6-03A4-44E4-B901-FFA94A1F3E68}"/>
              </a:ext>
            </a:extLst>
          </p:cNvPr>
          <p:cNvSpPr txBox="1">
            <a:spLocks noChangeArrowheads="1"/>
          </p:cNvSpPr>
          <p:nvPr/>
        </p:nvSpPr>
        <p:spPr bwMode="auto">
          <a:xfrm>
            <a:off x="443869" y="208436"/>
            <a:ext cx="8403269" cy="52552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r>
              <a:rPr lang="zh-CN" altLang="en-US" b="1" dirty="0">
                <a:solidFill>
                  <a:srgbClr val="1771EA"/>
                </a:solidFill>
                <a:latin typeface="微软雅黑" pitchFamily="34" charset="-122"/>
                <a:ea typeface="微软雅黑" pitchFamily="34" charset="-122"/>
              </a:rPr>
              <a:t>体验地址</a:t>
            </a:r>
            <a:endParaRPr lang="zh-CN" altLang="en-US" b="1" dirty="0">
              <a:solidFill>
                <a:srgbClr val="1771EA"/>
              </a:solidFill>
            </a:endParaRPr>
          </a:p>
        </p:txBody>
      </p:sp>
      <p:pic>
        <p:nvPicPr>
          <p:cNvPr id="15" name="图片 14" descr="图片包含 屏幕截图&#10;&#10;描述已自动生成">
            <a:extLst>
              <a:ext uri="{FF2B5EF4-FFF2-40B4-BE49-F238E27FC236}">
                <a16:creationId xmlns:a16="http://schemas.microsoft.com/office/drawing/2014/main" id="{4807AFD2-B51C-47A3-B9B9-CFABEEFFFE13}"/>
              </a:ext>
            </a:extLst>
          </p:cNvPr>
          <p:cNvPicPr>
            <a:picLocks noChangeAspect="1"/>
          </p:cNvPicPr>
          <p:nvPr/>
        </p:nvPicPr>
        <p:blipFill>
          <a:blip r:embed="rId2"/>
          <a:stretch>
            <a:fillRect/>
          </a:stretch>
        </p:blipFill>
        <p:spPr>
          <a:xfrm>
            <a:off x="5462760" y="596616"/>
            <a:ext cx="2033412" cy="4066823"/>
          </a:xfrm>
          <a:prstGeom prst="rect">
            <a:avLst/>
          </a:prstGeom>
        </p:spPr>
      </p:pic>
      <p:sp>
        <p:nvSpPr>
          <p:cNvPr id="5" name="圆角矩形 44">
            <a:extLst>
              <a:ext uri="{FF2B5EF4-FFF2-40B4-BE49-F238E27FC236}">
                <a16:creationId xmlns:a16="http://schemas.microsoft.com/office/drawing/2014/main" id="{52E54B4C-10EC-4522-AD16-2063CC6508CC}"/>
              </a:ext>
            </a:extLst>
          </p:cNvPr>
          <p:cNvSpPr/>
          <p:nvPr/>
        </p:nvSpPr>
        <p:spPr>
          <a:xfrm>
            <a:off x="5462760" y="4249709"/>
            <a:ext cx="2033412" cy="411434"/>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0486DD1-B173-4467-898B-D78962AE23C7}"/>
              </a:ext>
            </a:extLst>
          </p:cNvPr>
          <p:cNvSpPr/>
          <p:nvPr/>
        </p:nvSpPr>
        <p:spPr>
          <a:xfrm>
            <a:off x="812118" y="4109387"/>
            <a:ext cx="772988" cy="216024"/>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chemeClr val="bg1"/>
                </a:solidFill>
                <a:latin typeface="微软雅黑" pitchFamily="34" charset="-122"/>
                <a:ea typeface="微软雅黑" pitchFamily="34" charset="-122"/>
              </a:rPr>
              <a:t>云之家</a:t>
            </a:r>
          </a:p>
        </p:txBody>
      </p:sp>
      <p:sp>
        <p:nvSpPr>
          <p:cNvPr id="7" name="矩形 6">
            <a:extLst>
              <a:ext uri="{FF2B5EF4-FFF2-40B4-BE49-F238E27FC236}">
                <a16:creationId xmlns:a16="http://schemas.microsoft.com/office/drawing/2014/main" id="{B8A6D245-1A94-4E8B-BE3F-E39BC92D112A}"/>
              </a:ext>
            </a:extLst>
          </p:cNvPr>
          <p:cNvSpPr/>
          <p:nvPr/>
        </p:nvSpPr>
        <p:spPr>
          <a:xfrm>
            <a:off x="1852836" y="4115588"/>
            <a:ext cx="787697" cy="20541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chemeClr val="bg1"/>
                </a:solidFill>
                <a:latin typeface="微软雅黑" pitchFamily="34" charset="-122"/>
                <a:ea typeface="微软雅黑" pitchFamily="34" charset="-122"/>
              </a:rPr>
              <a:t>应用</a:t>
            </a:r>
          </a:p>
        </p:txBody>
      </p:sp>
      <p:sp>
        <p:nvSpPr>
          <p:cNvPr id="8" name="矩形 7">
            <a:extLst>
              <a:ext uri="{FF2B5EF4-FFF2-40B4-BE49-F238E27FC236}">
                <a16:creationId xmlns:a16="http://schemas.microsoft.com/office/drawing/2014/main" id="{3F78BB60-A39A-4976-A37E-3D57D68495F7}"/>
              </a:ext>
            </a:extLst>
          </p:cNvPr>
          <p:cNvSpPr/>
          <p:nvPr/>
        </p:nvSpPr>
        <p:spPr>
          <a:xfrm>
            <a:off x="2934360" y="4116227"/>
            <a:ext cx="751816" cy="209532"/>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bg1"/>
                </a:solidFill>
                <a:latin typeface="微软雅黑" pitchFamily="34" charset="-122"/>
                <a:ea typeface="微软雅黑" pitchFamily="34" charset="-122"/>
              </a:rPr>
              <a:t>金蝶云星空</a:t>
            </a:r>
          </a:p>
        </p:txBody>
      </p:sp>
      <p:sp>
        <p:nvSpPr>
          <p:cNvPr id="9" name="矩形 8">
            <a:extLst>
              <a:ext uri="{FF2B5EF4-FFF2-40B4-BE49-F238E27FC236}">
                <a16:creationId xmlns:a16="http://schemas.microsoft.com/office/drawing/2014/main" id="{D53F5D27-8501-46E8-B55E-1AEFA1FE5A6A}"/>
              </a:ext>
            </a:extLst>
          </p:cNvPr>
          <p:cNvSpPr/>
          <p:nvPr/>
        </p:nvSpPr>
        <p:spPr>
          <a:xfrm>
            <a:off x="3978733" y="4115588"/>
            <a:ext cx="862236" cy="210171"/>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chemeClr val="bg1"/>
                </a:solidFill>
                <a:latin typeface="微软雅黑" pitchFamily="34" charset="-122"/>
                <a:ea typeface="微软雅黑" pitchFamily="34" charset="-122"/>
              </a:rPr>
              <a:t>掌上报销</a:t>
            </a:r>
          </a:p>
        </p:txBody>
      </p:sp>
      <p:cxnSp>
        <p:nvCxnSpPr>
          <p:cNvPr id="10" name="直接箭头连接符 9">
            <a:extLst>
              <a:ext uri="{FF2B5EF4-FFF2-40B4-BE49-F238E27FC236}">
                <a16:creationId xmlns:a16="http://schemas.microsoft.com/office/drawing/2014/main" id="{9E08960A-AF83-45B1-86AA-D28EEB62A0E7}"/>
              </a:ext>
            </a:extLst>
          </p:cNvPr>
          <p:cNvCxnSpPr>
            <a:stCxn id="6" idx="3"/>
            <a:endCxn id="7" idx="1"/>
          </p:cNvCxnSpPr>
          <p:nvPr/>
        </p:nvCxnSpPr>
        <p:spPr>
          <a:xfrm>
            <a:off x="1585106" y="4217399"/>
            <a:ext cx="267730" cy="898"/>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a:extLst>
              <a:ext uri="{FF2B5EF4-FFF2-40B4-BE49-F238E27FC236}">
                <a16:creationId xmlns:a16="http://schemas.microsoft.com/office/drawing/2014/main" id="{FD0864E1-32A5-4994-9002-E3629B064B4A}"/>
              </a:ext>
            </a:extLst>
          </p:cNvPr>
          <p:cNvCxnSpPr>
            <a:stCxn id="7" idx="3"/>
            <a:endCxn id="8" idx="1"/>
          </p:cNvCxnSpPr>
          <p:nvPr/>
        </p:nvCxnSpPr>
        <p:spPr>
          <a:xfrm>
            <a:off x="2640533" y="4218297"/>
            <a:ext cx="293827" cy="2696"/>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C343620D-B3E1-431C-B7C3-8E8B69168137}"/>
              </a:ext>
            </a:extLst>
          </p:cNvPr>
          <p:cNvCxnSpPr>
            <a:stCxn id="8" idx="3"/>
            <a:endCxn id="9" idx="1"/>
          </p:cNvCxnSpPr>
          <p:nvPr/>
        </p:nvCxnSpPr>
        <p:spPr>
          <a:xfrm flipV="1">
            <a:off x="3686176" y="4220674"/>
            <a:ext cx="292557" cy="319"/>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2">
            <a:extLst>
              <a:ext uri="{FF2B5EF4-FFF2-40B4-BE49-F238E27FC236}">
                <a16:creationId xmlns:a16="http://schemas.microsoft.com/office/drawing/2014/main" id="{581F7F5F-6595-4F2E-8766-A3B29C248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985" y="886177"/>
            <a:ext cx="2040145" cy="265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95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31738F-FBBD-4D17-9A37-38608446450C}"/>
              </a:ext>
            </a:extLst>
          </p:cNvPr>
          <p:cNvSpPr txBox="1">
            <a:spLocks noChangeArrowheads="1"/>
          </p:cNvSpPr>
          <p:nvPr/>
        </p:nvSpPr>
        <p:spPr bwMode="auto">
          <a:xfrm>
            <a:off x="837878" y="208436"/>
            <a:ext cx="8403269" cy="52552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r>
              <a:rPr lang="zh-CN" altLang="en-US" b="1" dirty="0">
                <a:solidFill>
                  <a:srgbClr val="1771EA"/>
                </a:solidFill>
              </a:rPr>
              <a:t>应用开通方法（需云之家应用管理员）</a:t>
            </a:r>
          </a:p>
        </p:txBody>
      </p:sp>
      <p:pic>
        <p:nvPicPr>
          <p:cNvPr id="4" name="图片 3" descr="图片包含 屏幕截图&#10;&#10;描述已自动生成">
            <a:extLst>
              <a:ext uri="{FF2B5EF4-FFF2-40B4-BE49-F238E27FC236}">
                <a16:creationId xmlns:a16="http://schemas.microsoft.com/office/drawing/2014/main" id="{B6BB1D88-2A25-4D7A-92B1-FEB23065BE9D}"/>
              </a:ext>
            </a:extLst>
          </p:cNvPr>
          <p:cNvPicPr>
            <a:picLocks noChangeAspect="1"/>
          </p:cNvPicPr>
          <p:nvPr/>
        </p:nvPicPr>
        <p:blipFill>
          <a:blip r:embed="rId2"/>
          <a:stretch>
            <a:fillRect/>
          </a:stretch>
        </p:blipFill>
        <p:spPr>
          <a:xfrm>
            <a:off x="904507" y="897211"/>
            <a:ext cx="1800000" cy="3600000"/>
          </a:xfrm>
          <a:prstGeom prst="rect">
            <a:avLst/>
          </a:prstGeom>
          <a:ln>
            <a:noFill/>
          </a:ln>
          <a:effectLst>
            <a:outerShdw blurRad="50800" dist="38100" dir="5400000" algn="t" rotWithShape="0">
              <a:prstClr val="black">
                <a:alpha val="40000"/>
              </a:prstClr>
            </a:outerShdw>
          </a:effectLst>
        </p:spPr>
      </p:pic>
      <p:pic>
        <p:nvPicPr>
          <p:cNvPr id="5" name="图片 4" descr="图片包含 屏幕截图&#10;&#10;描述已自动生成">
            <a:extLst>
              <a:ext uri="{FF2B5EF4-FFF2-40B4-BE49-F238E27FC236}">
                <a16:creationId xmlns:a16="http://schemas.microsoft.com/office/drawing/2014/main" id="{64B40DAD-6D85-497A-8D04-3A6EFEE28068}"/>
              </a:ext>
            </a:extLst>
          </p:cNvPr>
          <p:cNvPicPr>
            <a:picLocks noChangeAspect="1"/>
          </p:cNvPicPr>
          <p:nvPr/>
        </p:nvPicPr>
        <p:blipFill>
          <a:blip r:embed="rId3"/>
          <a:stretch>
            <a:fillRect/>
          </a:stretch>
        </p:blipFill>
        <p:spPr>
          <a:xfrm>
            <a:off x="6084899" y="897211"/>
            <a:ext cx="1800000" cy="3600000"/>
          </a:xfrm>
          <a:prstGeom prst="rect">
            <a:avLst/>
          </a:prstGeom>
          <a:ln>
            <a:noFill/>
          </a:ln>
          <a:effectLst>
            <a:outerShdw blurRad="50800" dist="38100" dir="5400000" algn="t" rotWithShape="0">
              <a:prstClr val="black">
                <a:alpha val="40000"/>
              </a:prstClr>
            </a:outerShdw>
          </a:effectLst>
        </p:spPr>
      </p:pic>
      <p:pic>
        <p:nvPicPr>
          <p:cNvPr id="6" name="图片 5" descr="图片包含 屏幕截图&#10;&#10;描述已自动生成">
            <a:extLst>
              <a:ext uri="{FF2B5EF4-FFF2-40B4-BE49-F238E27FC236}">
                <a16:creationId xmlns:a16="http://schemas.microsoft.com/office/drawing/2014/main" id="{CC4C50FE-9F93-4DAF-B410-42708B4F8475}"/>
              </a:ext>
            </a:extLst>
          </p:cNvPr>
          <p:cNvPicPr>
            <a:picLocks noChangeAspect="1"/>
          </p:cNvPicPr>
          <p:nvPr/>
        </p:nvPicPr>
        <p:blipFill>
          <a:blip r:embed="rId4"/>
          <a:stretch>
            <a:fillRect/>
          </a:stretch>
        </p:blipFill>
        <p:spPr>
          <a:xfrm>
            <a:off x="3494703" y="897211"/>
            <a:ext cx="1800000" cy="3600000"/>
          </a:xfrm>
          <a:prstGeom prst="rect">
            <a:avLst/>
          </a:prstGeom>
          <a:ln>
            <a:noFill/>
          </a:ln>
          <a:effectLst>
            <a:outerShdw blurRad="50800" dist="38100" dir="5400000" algn="t" rotWithShape="0">
              <a:prstClr val="black">
                <a:alpha val="40000"/>
              </a:prstClr>
            </a:outerShdw>
          </a:effectLst>
        </p:spPr>
      </p:pic>
      <p:sp>
        <p:nvSpPr>
          <p:cNvPr id="7" name="圆角矩形 44">
            <a:extLst>
              <a:ext uri="{FF2B5EF4-FFF2-40B4-BE49-F238E27FC236}">
                <a16:creationId xmlns:a16="http://schemas.microsoft.com/office/drawing/2014/main" id="{6C25E4B6-CF2D-4134-AA61-5DB26173E74A}"/>
              </a:ext>
            </a:extLst>
          </p:cNvPr>
          <p:cNvSpPr/>
          <p:nvPr/>
        </p:nvSpPr>
        <p:spPr>
          <a:xfrm>
            <a:off x="5039513" y="1029999"/>
            <a:ext cx="255190" cy="20753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圆角矩形 44">
            <a:extLst>
              <a:ext uri="{FF2B5EF4-FFF2-40B4-BE49-F238E27FC236}">
                <a16:creationId xmlns:a16="http://schemas.microsoft.com/office/drawing/2014/main" id="{A9B2C8E9-7CBB-42B0-AD3C-83E267E148B1}"/>
              </a:ext>
            </a:extLst>
          </p:cNvPr>
          <p:cNvSpPr/>
          <p:nvPr/>
        </p:nvSpPr>
        <p:spPr>
          <a:xfrm>
            <a:off x="2204236" y="1029999"/>
            <a:ext cx="500271" cy="25566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圆角矩形 44">
            <a:extLst>
              <a:ext uri="{FF2B5EF4-FFF2-40B4-BE49-F238E27FC236}">
                <a16:creationId xmlns:a16="http://schemas.microsoft.com/office/drawing/2014/main" id="{D8EA3CF6-9149-414F-9EA5-9F09C0630359}"/>
              </a:ext>
            </a:extLst>
          </p:cNvPr>
          <p:cNvSpPr/>
          <p:nvPr/>
        </p:nvSpPr>
        <p:spPr>
          <a:xfrm>
            <a:off x="6084898" y="1023124"/>
            <a:ext cx="1601561" cy="20753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圆角矩形 44">
            <a:extLst>
              <a:ext uri="{FF2B5EF4-FFF2-40B4-BE49-F238E27FC236}">
                <a16:creationId xmlns:a16="http://schemas.microsoft.com/office/drawing/2014/main" id="{46849B29-DA2B-46B2-9D05-DC482BC684E8}"/>
              </a:ext>
            </a:extLst>
          </p:cNvPr>
          <p:cNvSpPr/>
          <p:nvPr/>
        </p:nvSpPr>
        <p:spPr>
          <a:xfrm>
            <a:off x="7528329" y="1380633"/>
            <a:ext cx="356569" cy="20753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箭头: 左 10">
            <a:extLst>
              <a:ext uri="{FF2B5EF4-FFF2-40B4-BE49-F238E27FC236}">
                <a16:creationId xmlns:a16="http://schemas.microsoft.com/office/drawing/2014/main" id="{DCB04F70-6D7D-4E19-BF99-525764963F40}"/>
              </a:ext>
            </a:extLst>
          </p:cNvPr>
          <p:cNvSpPr/>
          <p:nvPr/>
        </p:nvSpPr>
        <p:spPr>
          <a:xfrm flipH="1">
            <a:off x="2994144" y="2440692"/>
            <a:ext cx="295633" cy="419387"/>
          </a:xfrm>
          <a:prstGeom prst="lef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箭头: 左 11">
            <a:extLst>
              <a:ext uri="{FF2B5EF4-FFF2-40B4-BE49-F238E27FC236}">
                <a16:creationId xmlns:a16="http://schemas.microsoft.com/office/drawing/2014/main" id="{B1919B80-D4D8-445A-979C-A8C6820FA6A5}"/>
              </a:ext>
            </a:extLst>
          </p:cNvPr>
          <p:cNvSpPr/>
          <p:nvPr/>
        </p:nvSpPr>
        <p:spPr>
          <a:xfrm flipH="1">
            <a:off x="5531088" y="2440692"/>
            <a:ext cx="295633" cy="419387"/>
          </a:xfrm>
          <a:prstGeom prst="lef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3876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5E1992-1117-4BFA-90FF-378F14F4CF3C}"/>
              </a:ext>
            </a:extLst>
          </p:cNvPr>
          <p:cNvSpPr>
            <a:spLocks noGrp="1"/>
          </p:cNvSpPr>
          <p:nvPr>
            <p:ph type="title"/>
          </p:nvPr>
        </p:nvSpPr>
        <p:spPr/>
        <p:txBody>
          <a:bodyPr/>
          <a:lstStyle/>
          <a:p>
            <a:r>
              <a:rPr lang="zh-CN" altLang="en-US" dirty="0"/>
              <a:t>注意</a:t>
            </a:r>
          </a:p>
        </p:txBody>
      </p:sp>
      <p:sp>
        <p:nvSpPr>
          <p:cNvPr id="3" name="标题 1">
            <a:extLst>
              <a:ext uri="{FF2B5EF4-FFF2-40B4-BE49-F238E27FC236}">
                <a16:creationId xmlns:a16="http://schemas.microsoft.com/office/drawing/2014/main" id="{1B71957F-8374-4CEE-BC82-9997DE47D2E9}"/>
              </a:ext>
            </a:extLst>
          </p:cNvPr>
          <p:cNvSpPr txBox="1">
            <a:spLocks/>
          </p:cNvSpPr>
          <p:nvPr/>
        </p:nvSpPr>
        <p:spPr bwMode="auto">
          <a:xfrm>
            <a:off x="443869" y="662126"/>
            <a:ext cx="8403269" cy="5255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r>
              <a:rPr lang="zh-CN" altLang="en-US" dirty="0"/>
              <a:t>为什么我看到的掌上报销界面与上面的不同？</a:t>
            </a:r>
          </a:p>
        </p:txBody>
      </p:sp>
      <p:pic>
        <p:nvPicPr>
          <p:cNvPr id="5" name="图片 4">
            <a:extLst>
              <a:ext uri="{FF2B5EF4-FFF2-40B4-BE49-F238E27FC236}">
                <a16:creationId xmlns:a16="http://schemas.microsoft.com/office/drawing/2014/main" id="{BBBE6BB7-6D60-4CC6-B677-075FE6B81816}"/>
              </a:ext>
            </a:extLst>
          </p:cNvPr>
          <p:cNvPicPr>
            <a:picLocks noChangeAspect="1"/>
          </p:cNvPicPr>
          <p:nvPr/>
        </p:nvPicPr>
        <p:blipFill rotWithShape="1">
          <a:blip r:embed="rId2"/>
          <a:srcRect t="2038" b="1"/>
          <a:stretch/>
        </p:blipFill>
        <p:spPr>
          <a:xfrm>
            <a:off x="1855569" y="1965157"/>
            <a:ext cx="4522983" cy="3058027"/>
          </a:xfrm>
          <a:prstGeom prst="rect">
            <a:avLst/>
          </a:prstGeom>
        </p:spPr>
      </p:pic>
      <p:sp>
        <p:nvSpPr>
          <p:cNvPr id="6" name="标题 1">
            <a:extLst>
              <a:ext uri="{FF2B5EF4-FFF2-40B4-BE49-F238E27FC236}">
                <a16:creationId xmlns:a16="http://schemas.microsoft.com/office/drawing/2014/main" id="{CBF48E40-31EC-494C-A342-A37802234C44}"/>
              </a:ext>
            </a:extLst>
          </p:cNvPr>
          <p:cNvSpPr txBox="1">
            <a:spLocks/>
          </p:cNvSpPr>
          <p:nvPr/>
        </p:nvSpPr>
        <p:spPr bwMode="auto">
          <a:xfrm>
            <a:off x="443869" y="1323473"/>
            <a:ext cx="8403269" cy="5454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r>
              <a:rPr lang="zh-CN" altLang="en-US" sz="1600" dirty="0"/>
              <a:t>首先确保系统升级到</a:t>
            </a:r>
            <a:r>
              <a:rPr lang="en-US" altLang="zh-CN" sz="1600" dirty="0"/>
              <a:t>7.3</a:t>
            </a:r>
            <a:r>
              <a:rPr lang="zh-CN" altLang="en-US" sz="1600" dirty="0"/>
              <a:t>以上，并确认掌上报销是通过轻应用的方式</a:t>
            </a:r>
            <a:r>
              <a:rPr lang="zh-CN" altLang="en-US" sz="1600" dirty="0">
                <a:hlinkClick r:id="rId3" action="ppaction://hlinksldjump"/>
              </a:rPr>
              <a:t>添加</a:t>
            </a:r>
            <a:r>
              <a:rPr lang="zh-CN" altLang="en-US" sz="1600" dirty="0"/>
              <a:t>，使用</a:t>
            </a:r>
            <a:r>
              <a:rPr lang="en-US" altLang="zh-CN" sz="1600" dirty="0"/>
              <a:t>Administrator</a:t>
            </a:r>
            <a:r>
              <a:rPr lang="zh-CN" altLang="en-US" sz="1600" dirty="0"/>
              <a:t>登录系统，进入参数设置</a:t>
            </a:r>
            <a:r>
              <a:rPr lang="en-US" altLang="zh-CN" sz="1600" dirty="0"/>
              <a:t>-</a:t>
            </a:r>
            <a:r>
              <a:rPr lang="zh-CN" altLang="en-US" sz="1600" dirty="0"/>
              <a:t>财务会计</a:t>
            </a:r>
            <a:r>
              <a:rPr lang="en-US" altLang="zh-CN" sz="1600" dirty="0"/>
              <a:t>-</a:t>
            </a:r>
            <a:r>
              <a:rPr lang="zh-CN" altLang="en-US" sz="1600" dirty="0"/>
              <a:t>费用报销，勾选“使用新版掌上报销”后启用新版。</a:t>
            </a:r>
          </a:p>
        </p:txBody>
      </p:sp>
      <p:sp>
        <p:nvSpPr>
          <p:cNvPr id="7" name="矩形 6">
            <a:extLst>
              <a:ext uri="{FF2B5EF4-FFF2-40B4-BE49-F238E27FC236}">
                <a16:creationId xmlns:a16="http://schemas.microsoft.com/office/drawing/2014/main" id="{950A018E-0E84-455B-80F9-7970F4CF45D2}"/>
              </a:ext>
            </a:extLst>
          </p:cNvPr>
          <p:cNvSpPr/>
          <p:nvPr/>
        </p:nvSpPr>
        <p:spPr>
          <a:xfrm>
            <a:off x="4997110" y="4503822"/>
            <a:ext cx="1267327" cy="19651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0770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53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目录</a:t>
            </a:r>
          </a:p>
        </p:txBody>
      </p:sp>
      <p:sp>
        <p:nvSpPr>
          <p:cNvPr id="2" name="内容占位符 1"/>
          <p:cNvSpPr>
            <a:spLocks noGrp="1"/>
          </p:cNvSpPr>
          <p:nvPr>
            <p:ph idx="4294967295"/>
          </p:nvPr>
        </p:nvSpPr>
        <p:spPr>
          <a:xfrm>
            <a:off x="443869" y="842915"/>
            <a:ext cx="7519988" cy="2116137"/>
          </a:xfrm>
        </p:spPr>
        <p:txBody>
          <a:bodyPr>
            <a:normAutofit/>
          </a:bodyPr>
          <a:lstStyle/>
          <a:p>
            <a:pPr>
              <a:lnSpc>
                <a:spcPct val="150000"/>
              </a:lnSpc>
            </a:pPr>
            <a:r>
              <a:rPr lang="zh-CN" altLang="en-US" sz="2000" dirty="0">
                <a:latin typeface="微软雅黑" pitchFamily="34" charset="-122"/>
                <a:ea typeface="微软雅黑" pitchFamily="34" charset="-122"/>
              </a:rPr>
              <a:t>最新版本特性</a:t>
            </a:r>
            <a:endParaRPr lang="en-US" altLang="zh-CN" sz="2000" dirty="0">
              <a:solidFill>
                <a:schemeClr val="tx1"/>
              </a:solidFill>
              <a:latin typeface="微软雅黑" pitchFamily="34" charset="-122"/>
              <a:ea typeface="微软雅黑" pitchFamily="34" charset="-122"/>
            </a:endParaRPr>
          </a:p>
          <a:p>
            <a:pPr>
              <a:lnSpc>
                <a:spcPct val="150000"/>
              </a:lnSpc>
            </a:pPr>
            <a:r>
              <a:rPr lang="zh-CN" altLang="en-US" sz="2000" dirty="0">
                <a:solidFill>
                  <a:schemeClr val="bg1">
                    <a:lumMod val="50000"/>
                  </a:schemeClr>
                </a:solidFill>
                <a:latin typeface="微软雅黑" pitchFamily="34" charset="-122"/>
                <a:ea typeface="微软雅黑" pitchFamily="34" charset="-122"/>
              </a:rPr>
              <a:t>轻应用功能介绍</a:t>
            </a:r>
            <a:endParaRPr lang="en-US" altLang="zh-CN" sz="2000" dirty="0">
              <a:solidFill>
                <a:schemeClr val="bg1">
                  <a:lumMod val="50000"/>
                </a:schemeClr>
              </a:solidFill>
              <a:latin typeface="微软雅黑" pitchFamily="34" charset="-122"/>
              <a:ea typeface="微软雅黑" pitchFamily="34" charset="-122"/>
            </a:endParaRPr>
          </a:p>
          <a:p>
            <a:pPr>
              <a:lnSpc>
                <a:spcPct val="150000"/>
              </a:lnSpc>
            </a:pPr>
            <a:r>
              <a:rPr lang="zh-CN" altLang="en-US" sz="2000" dirty="0">
                <a:solidFill>
                  <a:schemeClr val="bg1">
                    <a:lumMod val="50000"/>
                  </a:schemeClr>
                </a:solidFill>
                <a:latin typeface="微软雅黑" pitchFamily="34" charset="-122"/>
                <a:ea typeface="微软雅黑" pitchFamily="34" charset="-122"/>
              </a:rPr>
              <a:t>应用建议</a:t>
            </a:r>
            <a:endParaRPr lang="en-US" altLang="zh-CN" sz="2000" dirty="0">
              <a:solidFill>
                <a:schemeClr val="bg1">
                  <a:lumMod val="50000"/>
                </a:schemeClr>
              </a:solidFill>
              <a:latin typeface="微软雅黑" pitchFamily="34" charset="-122"/>
              <a:ea typeface="微软雅黑" pitchFamily="34" charset="-122"/>
            </a:endParaRPr>
          </a:p>
          <a:p>
            <a:pPr>
              <a:lnSpc>
                <a:spcPct val="150000"/>
              </a:lnSpc>
            </a:pPr>
            <a:r>
              <a:rPr lang="zh-CN" altLang="en-US" sz="2000" dirty="0">
                <a:solidFill>
                  <a:schemeClr val="bg1">
                    <a:lumMod val="50000"/>
                  </a:schemeClr>
                </a:solidFill>
                <a:latin typeface="微软雅黑" pitchFamily="34" charset="-122"/>
                <a:ea typeface="微软雅黑" pitchFamily="34" charset="-122"/>
              </a:rPr>
              <a:t>体验地址及配置方法</a:t>
            </a:r>
            <a:endParaRPr lang="en-US" altLang="zh-CN" sz="2000" dirty="0">
              <a:solidFill>
                <a:schemeClr val="bg1">
                  <a:lumMod val="50000"/>
                </a:schemeClr>
              </a:solidFill>
              <a:latin typeface="微软雅黑" pitchFamily="34" charset="-122"/>
              <a:ea typeface="微软雅黑" pitchFamily="34" charset="-122"/>
            </a:endParaRPr>
          </a:p>
        </p:txBody>
      </p:sp>
      <p:pic>
        <p:nvPicPr>
          <p:cNvPr id="6" name="Picture 2" descr="C:\Users\yibo_wang\Desktop\素材\閲戣澏PPT姣嶇増瑙嗚鍏冪礌\鍕剧嚎閲戣澏.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520" y="3619516"/>
            <a:ext cx="5947255" cy="161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478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E8F2451-8AE2-4CDD-8C1E-D2F3B3C54754}"/>
              </a:ext>
            </a:extLst>
          </p:cNvPr>
          <p:cNvSpPr txBox="1">
            <a:spLocks/>
          </p:cNvSpPr>
          <p:nvPr/>
        </p:nvSpPr>
        <p:spPr bwMode="auto">
          <a:xfrm>
            <a:off x="596269" y="360836"/>
            <a:ext cx="8403269" cy="5255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r>
              <a:rPr lang="zh-CN" altLang="en-US" b="1" dirty="0">
                <a:solidFill>
                  <a:srgbClr val="1771EA"/>
                </a:solidFill>
              </a:rPr>
              <a:t>全新的视觉效果</a:t>
            </a:r>
          </a:p>
        </p:txBody>
      </p:sp>
      <p:grpSp>
        <p:nvGrpSpPr>
          <p:cNvPr id="4" name="828f867f-79f8-434f-9079-d14832ac690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52B68F6-3132-4AB6-A7EB-42776C1470CC}"/>
              </a:ext>
            </a:extLst>
          </p:cNvPr>
          <p:cNvGrpSpPr>
            <a:grpSpLocks noChangeAspect="1"/>
          </p:cNvGrpSpPr>
          <p:nvPr>
            <p:custDataLst>
              <p:tags r:id="rId1"/>
            </p:custDataLst>
          </p:nvPr>
        </p:nvGrpSpPr>
        <p:grpSpPr>
          <a:xfrm>
            <a:off x="174918" y="95250"/>
            <a:ext cx="8920845" cy="5078484"/>
            <a:chOff x="2349500" y="1290638"/>
            <a:chExt cx="7504113" cy="4271963"/>
          </a:xfrm>
        </p:grpSpPr>
        <p:sp>
          <p:nvSpPr>
            <p:cNvPr id="5" name="iṡ1iḍe">
              <a:extLst>
                <a:ext uri="{FF2B5EF4-FFF2-40B4-BE49-F238E27FC236}">
                  <a16:creationId xmlns:a16="http://schemas.microsoft.com/office/drawing/2014/main" id="{767DDAAC-AEED-4A81-9C64-EB0CD13FA265}"/>
                </a:ext>
              </a:extLst>
            </p:cNvPr>
            <p:cNvSpPr/>
            <p:nvPr/>
          </p:nvSpPr>
          <p:spPr bwMode="auto">
            <a:xfrm>
              <a:off x="3219450" y="5026025"/>
              <a:ext cx="5983288" cy="404813"/>
            </a:xfrm>
            <a:custGeom>
              <a:avLst/>
              <a:gdLst>
                <a:gd name="T0" fmla="*/ 547 w 1093"/>
                <a:gd name="T1" fmla="*/ 0 h 74"/>
                <a:gd name="T2" fmla="*/ 0 w 1093"/>
                <a:gd name="T3" fmla="*/ 37 h 74"/>
                <a:gd name="T4" fmla="*/ 547 w 1093"/>
                <a:gd name="T5" fmla="*/ 74 h 74"/>
                <a:gd name="T6" fmla="*/ 1093 w 1093"/>
                <a:gd name="T7" fmla="*/ 37 h 74"/>
                <a:gd name="T8" fmla="*/ 959 w 1093"/>
                <a:gd name="T9" fmla="*/ 12 h 74"/>
                <a:gd name="T10" fmla="*/ 959 w 1093"/>
                <a:gd name="T11" fmla="*/ 34 h 74"/>
                <a:gd name="T12" fmla="*/ 584 w 1093"/>
                <a:gd name="T13" fmla="*/ 34 h 74"/>
                <a:gd name="T14" fmla="*/ 560 w 1093"/>
                <a:gd name="T15" fmla="*/ 0 h 74"/>
                <a:gd name="T16" fmla="*/ 547 w 1093"/>
                <a:gd name="T1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3" h="74">
                  <a:moveTo>
                    <a:pt x="547" y="0"/>
                  </a:moveTo>
                  <a:cubicBezTo>
                    <a:pt x="245" y="0"/>
                    <a:pt x="0" y="16"/>
                    <a:pt x="0" y="37"/>
                  </a:cubicBezTo>
                  <a:cubicBezTo>
                    <a:pt x="0" y="57"/>
                    <a:pt x="245" y="74"/>
                    <a:pt x="547" y="74"/>
                  </a:cubicBezTo>
                  <a:cubicBezTo>
                    <a:pt x="848" y="74"/>
                    <a:pt x="1093" y="57"/>
                    <a:pt x="1093" y="37"/>
                  </a:cubicBezTo>
                  <a:cubicBezTo>
                    <a:pt x="1093" y="27"/>
                    <a:pt x="1042" y="19"/>
                    <a:pt x="959" y="12"/>
                  </a:cubicBezTo>
                  <a:cubicBezTo>
                    <a:pt x="959" y="34"/>
                    <a:pt x="959" y="34"/>
                    <a:pt x="959" y="34"/>
                  </a:cubicBezTo>
                  <a:cubicBezTo>
                    <a:pt x="584" y="34"/>
                    <a:pt x="584" y="34"/>
                    <a:pt x="584" y="34"/>
                  </a:cubicBezTo>
                  <a:cubicBezTo>
                    <a:pt x="581" y="20"/>
                    <a:pt x="572" y="7"/>
                    <a:pt x="560" y="0"/>
                  </a:cubicBezTo>
                  <a:cubicBezTo>
                    <a:pt x="556" y="0"/>
                    <a:pt x="551" y="0"/>
                    <a:pt x="547" y="0"/>
                  </a:cubicBezTo>
                </a:path>
              </a:pathLst>
            </a:custGeom>
            <a:solidFill>
              <a:srgbClr val="DFE7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ïṥlidê">
              <a:extLst>
                <a:ext uri="{FF2B5EF4-FFF2-40B4-BE49-F238E27FC236}">
                  <a16:creationId xmlns:a16="http://schemas.microsoft.com/office/drawing/2014/main" id="{5378C934-DF10-4A95-A115-F77880A61A12}"/>
                </a:ext>
              </a:extLst>
            </p:cNvPr>
            <p:cNvSpPr/>
            <p:nvPr/>
          </p:nvSpPr>
          <p:spPr bwMode="auto">
            <a:xfrm>
              <a:off x="2644775" y="3240088"/>
              <a:ext cx="1346200" cy="1785938"/>
            </a:xfrm>
            <a:custGeom>
              <a:avLst/>
              <a:gdLst>
                <a:gd name="T0" fmla="*/ 237 w 246"/>
                <a:gd name="T1" fmla="*/ 289 h 326"/>
                <a:gd name="T2" fmla="*/ 243 w 246"/>
                <a:gd name="T3" fmla="*/ 260 h 326"/>
                <a:gd name="T4" fmla="*/ 220 w 246"/>
                <a:gd name="T5" fmla="*/ 224 h 326"/>
                <a:gd name="T6" fmla="*/ 193 w 246"/>
                <a:gd name="T7" fmla="*/ 180 h 326"/>
                <a:gd name="T8" fmla="*/ 185 w 246"/>
                <a:gd name="T9" fmla="*/ 141 h 326"/>
                <a:gd name="T10" fmla="*/ 150 w 246"/>
                <a:gd name="T11" fmla="*/ 108 h 326"/>
                <a:gd name="T12" fmla="*/ 106 w 246"/>
                <a:gd name="T13" fmla="*/ 88 h 326"/>
                <a:gd name="T14" fmla="*/ 85 w 246"/>
                <a:gd name="T15" fmla="*/ 63 h 326"/>
                <a:gd name="T16" fmla="*/ 75 w 246"/>
                <a:gd name="T17" fmla="*/ 39 h 326"/>
                <a:gd name="T18" fmla="*/ 24 w 246"/>
                <a:gd name="T19" fmla="*/ 6 h 326"/>
                <a:gd name="T20" fmla="*/ 8 w 246"/>
                <a:gd name="T21" fmla="*/ 49 h 326"/>
                <a:gd name="T22" fmla="*/ 40 w 246"/>
                <a:gd name="T23" fmla="*/ 98 h 326"/>
                <a:gd name="T24" fmla="*/ 57 w 246"/>
                <a:gd name="T25" fmla="*/ 148 h 326"/>
                <a:gd name="T26" fmla="*/ 63 w 246"/>
                <a:gd name="T27" fmla="*/ 184 h 326"/>
                <a:gd name="T28" fmla="*/ 89 w 246"/>
                <a:gd name="T29" fmla="*/ 216 h 326"/>
                <a:gd name="T30" fmla="*/ 123 w 246"/>
                <a:gd name="T31" fmla="*/ 254 h 326"/>
                <a:gd name="T32" fmla="*/ 131 w 246"/>
                <a:gd name="T33" fmla="*/ 280 h 326"/>
                <a:gd name="T34" fmla="*/ 142 w 246"/>
                <a:gd name="T35" fmla="*/ 297 h 326"/>
                <a:gd name="T36" fmla="*/ 210 w 246"/>
                <a:gd name="T37" fmla="*/ 315 h 326"/>
                <a:gd name="T38" fmla="*/ 237 w 246"/>
                <a:gd name="T39" fmla="*/ 28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326">
                  <a:moveTo>
                    <a:pt x="237" y="289"/>
                  </a:moveTo>
                  <a:cubicBezTo>
                    <a:pt x="242" y="282"/>
                    <a:pt x="246" y="273"/>
                    <a:pt x="243" y="260"/>
                  </a:cubicBezTo>
                  <a:cubicBezTo>
                    <a:pt x="240" y="246"/>
                    <a:pt x="230" y="235"/>
                    <a:pt x="220" y="224"/>
                  </a:cubicBezTo>
                  <a:cubicBezTo>
                    <a:pt x="207" y="210"/>
                    <a:pt x="196" y="198"/>
                    <a:pt x="193" y="180"/>
                  </a:cubicBezTo>
                  <a:cubicBezTo>
                    <a:pt x="191" y="167"/>
                    <a:pt x="191" y="155"/>
                    <a:pt x="185" y="141"/>
                  </a:cubicBezTo>
                  <a:cubicBezTo>
                    <a:pt x="177" y="125"/>
                    <a:pt x="163" y="115"/>
                    <a:pt x="150" y="108"/>
                  </a:cubicBezTo>
                  <a:cubicBezTo>
                    <a:pt x="136" y="101"/>
                    <a:pt x="121" y="99"/>
                    <a:pt x="106" y="88"/>
                  </a:cubicBezTo>
                  <a:cubicBezTo>
                    <a:pt x="97" y="82"/>
                    <a:pt x="90" y="74"/>
                    <a:pt x="85" y="63"/>
                  </a:cubicBezTo>
                  <a:cubicBezTo>
                    <a:pt x="81" y="55"/>
                    <a:pt x="79" y="47"/>
                    <a:pt x="75" y="39"/>
                  </a:cubicBezTo>
                  <a:cubicBezTo>
                    <a:pt x="63" y="14"/>
                    <a:pt x="39" y="0"/>
                    <a:pt x="24" y="6"/>
                  </a:cubicBezTo>
                  <a:cubicBezTo>
                    <a:pt x="9" y="8"/>
                    <a:pt x="0" y="25"/>
                    <a:pt x="8" y="49"/>
                  </a:cubicBezTo>
                  <a:cubicBezTo>
                    <a:pt x="14" y="68"/>
                    <a:pt x="28" y="82"/>
                    <a:pt x="40" y="98"/>
                  </a:cubicBezTo>
                  <a:cubicBezTo>
                    <a:pt x="53" y="115"/>
                    <a:pt x="56" y="131"/>
                    <a:pt x="57" y="148"/>
                  </a:cubicBezTo>
                  <a:cubicBezTo>
                    <a:pt x="57" y="159"/>
                    <a:pt x="58" y="172"/>
                    <a:pt x="63" y="184"/>
                  </a:cubicBezTo>
                  <a:cubicBezTo>
                    <a:pt x="69" y="197"/>
                    <a:pt x="79" y="207"/>
                    <a:pt x="89" y="216"/>
                  </a:cubicBezTo>
                  <a:cubicBezTo>
                    <a:pt x="101" y="227"/>
                    <a:pt x="116" y="237"/>
                    <a:pt x="123" y="254"/>
                  </a:cubicBezTo>
                  <a:cubicBezTo>
                    <a:pt x="126" y="263"/>
                    <a:pt x="127" y="271"/>
                    <a:pt x="131" y="280"/>
                  </a:cubicBezTo>
                  <a:cubicBezTo>
                    <a:pt x="134" y="286"/>
                    <a:pt x="138" y="292"/>
                    <a:pt x="142" y="297"/>
                  </a:cubicBezTo>
                  <a:cubicBezTo>
                    <a:pt x="165" y="325"/>
                    <a:pt x="193" y="326"/>
                    <a:pt x="210" y="315"/>
                  </a:cubicBezTo>
                  <a:cubicBezTo>
                    <a:pt x="221" y="309"/>
                    <a:pt x="229" y="299"/>
                    <a:pt x="237" y="289"/>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ś1iḍê">
              <a:extLst>
                <a:ext uri="{FF2B5EF4-FFF2-40B4-BE49-F238E27FC236}">
                  <a16:creationId xmlns:a16="http://schemas.microsoft.com/office/drawing/2014/main" id="{1964DA3B-C22B-48D8-92FD-2459BF8C2129}"/>
                </a:ext>
              </a:extLst>
            </p:cNvPr>
            <p:cNvSpPr/>
            <p:nvPr/>
          </p:nvSpPr>
          <p:spPr bwMode="auto">
            <a:xfrm>
              <a:off x="2759075" y="3421063"/>
              <a:ext cx="1204913" cy="1582738"/>
            </a:xfrm>
            <a:custGeom>
              <a:avLst/>
              <a:gdLst>
                <a:gd name="T0" fmla="*/ 63 w 220"/>
                <a:gd name="T1" fmla="*/ 154 h 289"/>
                <a:gd name="T2" fmla="*/ 116 w 220"/>
                <a:gd name="T3" fmla="*/ 169 h 289"/>
                <a:gd name="T4" fmla="*/ 63 w 220"/>
                <a:gd name="T5" fmla="*/ 90 h 289"/>
                <a:gd name="T6" fmla="*/ 61 w 220"/>
                <a:gd name="T7" fmla="*/ 90 h 289"/>
                <a:gd name="T8" fmla="*/ 36 w 220"/>
                <a:gd name="T9" fmla="*/ 82 h 289"/>
                <a:gd name="T10" fmla="*/ 38 w 220"/>
                <a:gd name="T11" fmla="*/ 79 h 289"/>
                <a:gd name="T12" fmla="*/ 61 w 220"/>
                <a:gd name="T13" fmla="*/ 87 h 289"/>
                <a:gd name="T14" fmla="*/ 27 w 220"/>
                <a:gd name="T15" fmla="*/ 28 h 289"/>
                <a:gd name="T16" fmla="*/ 27 w 220"/>
                <a:gd name="T17" fmla="*/ 28 h 289"/>
                <a:gd name="T18" fmla="*/ 2 w 220"/>
                <a:gd name="T19" fmla="*/ 17 h 289"/>
                <a:gd name="T20" fmla="*/ 3 w 220"/>
                <a:gd name="T21" fmla="*/ 14 h 289"/>
                <a:gd name="T22" fmla="*/ 25 w 220"/>
                <a:gd name="T23" fmla="*/ 23 h 289"/>
                <a:gd name="T24" fmla="*/ 15 w 220"/>
                <a:gd name="T25" fmla="*/ 3 h 289"/>
                <a:gd name="T26" fmla="*/ 18 w 220"/>
                <a:gd name="T27" fmla="*/ 2 h 289"/>
                <a:gd name="T28" fmla="*/ 44 w 220"/>
                <a:gd name="T29" fmla="*/ 51 h 289"/>
                <a:gd name="T30" fmla="*/ 45 w 220"/>
                <a:gd name="T31" fmla="*/ 24 h 289"/>
                <a:gd name="T32" fmla="*/ 48 w 220"/>
                <a:gd name="T33" fmla="*/ 24 h 289"/>
                <a:gd name="T34" fmla="*/ 46 w 220"/>
                <a:gd name="T35" fmla="*/ 55 h 289"/>
                <a:gd name="T36" fmla="*/ 46 w 220"/>
                <a:gd name="T37" fmla="*/ 56 h 289"/>
                <a:gd name="T38" fmla="*/ 95 w 220"/>
                <a:gd name="T39" fmla="*/ 135 h 289"/>
                <a:gd name="T40" fmla="*/ 96 w 220"/>
                <a:gd name="T41" fmla="*/ 83 h 289"/>
                <a:gd name="T42" fmla="*/ 99 w 220"/>
                <a:gd name="T43" fmla="*/ 82 h 289"/>
                <a:gd name="T44" fmla="*/ 98 w 220"/>
                <a:gd name="T45" fmla="*/ 139 h 289"/>
                <a:gd name="T46" fmla="*/ 154 w 220"/>
                <a:gd name="T47" fmla="*/ 213 h 289"/>
                <a:gd name="T48" fmla="*/ 154 w 220"/>
                <a:gd name="T49" fmla="*/ 169 h 289"/>
                <a:gd name="T50" fmla="*/ 157 w 220"/>
                <a:gd name="T51" fmla="*/ 170 h 289"/>
                <a:gd name="T52" fmla="*/ 157 w 220"/>
                <a:gd name="T53" fmla="*/ 217 h 289"/>
                <a:gd name="T54" fmla="*/ 218 w 220"/>
                <a:gd name="T55" fmla="*/ 285 h 289"/>
                <a:gd name="T56" fmla="*/ 216 w 220"/>
                <a:gd name="T57" fmla="*/ 288 h 289"/>
                <a:gd name="T58" fmla="*/ 169 w 220"/>
                <a:gd name="T59" fmla="*/ 236 h 289"/>
                <a:gd name="T60" fmla="*/ 168 w 220"/>
                <a:gd name="T61" fmla="*/ 236 h 289"/>
                <a:gd name="T62" fmla="*/ 120 w 220"/>
                <a:gd name="T63" fmla="*/ 224 h 289"/>
                <a:gd name="T64" fmla="*/ 121 w 220"/>
                <a:gd name="T65" fmla="*/ 221 h 289"/>
                <a:gd name="T66" fmla="*/ 166 w 220"/>
                <a:gd name="T67" fmla="*/ 232 h 289"/>
                <a:gd name="T68" fmla="*/ 119 w 220"/>
                <a:gd name="T69" fmla="*/ 173 h 289"/>
                <a:gd name="T70" fmla="*/ 62 w 220"/>
                <a:gd name="T71" fmla="*/ 157 h 289"/>
                <a:gd name="T72" fmla="*/ 63 w 220"/>
                <a:gd name="T73" fmla="*/ 15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 h="289">
                  <a:moveTo>
                    <a:pt x="63" y="154"/>
                  </a:moveTo>
                  <a:cubicBezTo>
                    <a:pt x="80" y="159"/>
                    <a:pt x="98" y="164"/>
                    <a:pt x="116" y="169"/>
                  </a:cubicBezTo>
                  <a:cubicBezTo>
                    <a:pt x="97" y="143"/>
                    <a:pt x="79" y="117"/>
                    <a:pt x="63" y="90"/>
                  </a:cubicBezTo>
                  <a:cubicBezTo>
                    <a:pt x="62" y="90"/>
                    <a:pt x="62" y="91"/>
                    <a:pt x="61" y="90"/>
                  </a:cubicBezTo>
                  <a:cubicBezTo>
                    <a:pt x="53" y="88"/>
                    <a:pt x="45" y="85"/>
                    <a:pt x="36" y="82"/>
                  </a:cubicBezTo>
                  <a:cubicBezTo>
                    <a:pt x="34" y="81"/>
                    <a:pt x="36" y="78"/>
                    <a:pt x="38" y="79"/>
                  </a:cubicBezTo>
                  <a:cubicBezTo>
                    <a:pt x="45" y="81"/>
                    <a:pt x="53" y="84"/>
                    <a:pt x="61" y="87"/>
                  </a:cubicBezTo>
                  <a:cubicBezTo>
                    <a:pt x="49" y="67"/>
                    <a:pt x="38" y="48"/>
                    <a:pt x="27" y="28"/>
                  </a:cubicBezTo>
                  <a:cubicBezTo>
                    <a:pt x="27" y="28"/>
                    <a:pt x="27" y="28"/>
                    <a:pt x="27" y="28"/>
                  </a:cubicBezTo>
                  <a:cubicBezTo>
                    <a:pt x="19" y="24"/>
                    <a:pt x="10" y="21"/>
                    <a:pt x="2" y="17"/>
                  </a:cubicBezTo>
                  <a:cubicBezTo>
                    <a:pt x="0" y="16"/>
                    <a:pt x="1" y="13"/>
                    <a:pt x="3" y="14"/>
                  </a:cubicBezTo>
                  <a:cubicBezTo>
                    <a:pt x="10" y="17"/>
                    <a:pt x="18" y="20"/>
                    <a:pt x="25" y="23"/>
                  </a:cubicBezTo>
                  <a:cubicBezTo>
                    <a:pt x="21" y="17"/>
                    <a:pt x="18" y="10"/>
                    <a:pt x="15" y="3"/>
                  </a:cubicBezTo>
                  <a:cubicBezTo>
                    <a:pt x="14" y="1"/>
                    <a:pt x="17" y="0"/>
                    <a:pt x="18" y="2"/>
                  </a:cubicBezTo>
                  <a:cubicBezTo>
                    <a:pt x="26" y="19"/>
                    <a:pt x="35" y="35"/>
                    <a:pt x="44" y="51"/>
                  </a:cubicBezTo>
                  <a:cubicBezTo>
                    <a:pt x="45" y="42"/>
                    <a:pt x="45" y="33"/>
                    <a:pt x="45" y="24"/>
                  </a:cubicBezTo>
                  <a:cubicBezTo>
                    <a:pt x="45" y="22"/>
                    <a:pt x="48" y="21"/>
                    <a:pt x="48" y="24"/>
                  </a:cubicBezTo>
                  <a:cubicBezTo>
                    <a:pt x="49" y="34"/>
                    <a:pt x="48" y="45"/>
                    <a:pt x="46" y="55"/>
                  </a:cubicBezTo>
                  <a:cubicBezTo>
                    <a:pt x="46" y="56"/>
                    <a:pt x="46" y="56"/>
                    <a:pt x="46" y="56"/>
                  </a:cubicBezTo>
                  <a:cubicBezTo>
                    <a:pt x="62" y="83"/>
                    <a:pt x="78" y="109"/>
                    <a:pt x="95" y="135"/>
                  </a:cubicBezTo>
                  <a:cubicBezTo>
                    <a:pt x="97" y="117"/>
                    <a:pt x="97" y="100"/>
                    <a:pt x="96" y="83"/>
                  </a:cubicBezTo>
                  <a:cubicBezTo>
                    <a:pt x="95" y="81"/>
                    <a:pt x="99" y="80"/>
                    <a:pt x="99" y="82"/>
                  </a:cubicBezTo>
                  <a:cubicBezTo>
                    <a:pt x="101" y="101"/>
                    <a:pt x="101" y="120"/>
                    <a:pt x="98" y="139"/>
                  </a:cubicBezTo>
                  <a:cubicBezTo>
                    <a:pt x="116" y="164"/>
                    <a:pt x="134" y="189"/>
                    <a:pt x="154" y="213"/>
                  </a:cubicBezTo>
                  <a:cubicBezTo>
                    <a:pt x="154" y="198"/>
                    <a:pt x="154" y="184"/>
                    <a:pt x="154" y="169"/>
                  </a:cubicBezTo>
                  <a:cubicBezTo>
                    <a:pt x="154" y="167"/>
                    <a:pt x="157" y="167"/>
                    <a:pt x="157" y="170"/>
                  </a:cubicBezTo>
                  <a:cubicBezTo>
                    <a:pt x="157" y="185"/>
                    <a:pt x="157" y="201"/>
                    <a:pt x="157" y="217"/>
                  </a:cubicBezTo>
                  <a:cubicBezTo>
                    <a:pt x="176" y="240"/>
                    <a:pt x="197" y="263"/>
                    <a:pt x="218" y="285"/>
                  </a:cubicBezTo>
                  <a:cubicBezTo>
                    <a:pt x="220" y="287"/>
                    <a:pt x="217" y="289"/>
                    <a:pt x="216" y="288"/>
                  </a:cubicBezTo>
                  <a:cubicBezTo>
                    <a:pt x="200" y="271"/>
                    <a:pt x="184" y="254"/>
                    <a:pt x="169" y="236"/>
                  </a:cubicBezTo>
                  <a:cubicBezTo>
                    <a:pt x="168" y="236"/>
                    <a:pt x="168" y="236"/>
                    <a:pt x="168" y="236"/>
                  </a:cubicBezTo>
                  <a:cubicBezTo>
                    <a:pt x="152" y="232"/>
                    <a:pt x="136" y="228"/>
                    <a:pt x="120" y="224"/>
                  </a:cubicBezTo>
                  <a:cubicBezTo>
                    <a:pt x="118" y="224"/>
                    <a:pt x="119" y="221"/>
                    <a:pt x="121" y="221"/>
                  </a:cubicBezTo>
                  <a:cubicBezTo>
                    <a:pt x="136" y="225"/>
                    <a:pt x="151" y="229"/>
                    <a:pt x="166" y="232"/>
                  </a:cubicBezTo>
                  <a:cubicBezTo>
                    <a:pt x="149" y="213"/>
                    <a:pt x="134" y="194"/>
                    <a:pt x="119" y="173"/>
                  </a:cubicBezTo>
                  <a:cubicBezTo>
                    <a:pt x="100" y="168"/>
                    <a:pt x="81" y="162"/>
                    <a:pt x="62" y="157"/>
                  </a:cubicBezTo>
                  <a:cubicBezTo>
                    <a:pt x="59" y="156"/>
                    <a:pt x="61" y="153"/>
                    <a:pt x="63" y="154"/>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šľíḋé">
              <a:extLst>
                <a:ext uri="{FF2B5EF4-FFF2-40B4-BE49-F238E27FC236}">
                  <a16:creationId xmlns:a16="http://schemas.microsoft.com/office/drawing/2014/main" id="{33EB22AB-5036-45E3-82F2-75798BDE5A2A}"/>
                </a:ext>
              </a:extLst>
            </p:cNvPr>
            <p:cNvSpPr/>
            <p:nvPr/>
          </p:nvSpPr>
          <p:spPr bwMode="auto">
            <a:xfrm>
              <a:off x="2349500" y="4543425"/>
              <a:ext cx="1411288" cy="695325"/>
            </a:xfrm>
            <a:custGeom>
              <a:avLst/>
              <a:gdLst>
                <a:gd name="T0" fmla="*/ 1 w 258"/>
                <a:gd name="T1" fmla="*/ 34 h 127"/>
                <a:gd name="T2" fmla="*/ 255 w 258"/>
                <a:gd name="T3" fmla="*/ 114 h 127"/>
                <a:gd name="T4" fmla="*/ 253 w 258"/>
                <a:gd name="T5" fmla="*/ 108 h 127"/>
                <a:gd name="T6" fmla="*/ 2 w 258"/>
                <a:gd name="T7" fmla="*/ 31 h 127"/>
                <a:gd name="T8" fmla="*/ 1 w 258"/>
                <a:gd name="T9" fmla="*/ 34 h 127"/>
              </a:gdLst>
              <a:ahLst/>
              <a:cxnLst>
                <a:cxn ang="0">
                  <a:pos x="T0" y="T1"/>
                </a:cxn>
                <a:cxn ang="0">
                  <a:pos x="T2" y="T3"/>
                </a:cxn>
                <a:cxn ang="0">
                  <a:pos x="T4" y="T5"/>
                </a:cxn>
                <a:cxn ang="0">
                  <a:pos x="T6" y="T7"/>
                </a:cxn>
                <a:cxn ang="0">
                  <a:pos x="T8" y="T9"/>
                </a:cxn>
              </a:cxnLst>
              <a:rect l="0" t="0" r="r" b="b"/>
              <a:pathLst>
                <a:path w="258" h="127">
                  <a:moveTo>
                    <a:pt x="1" y="34"/>
                  </a:moveTo>
                  <a:cubicBezTo>
                    <a:pt x="68" y="97"/>
                    <a:pt x="164" y="127"/>
                    <a:pt x="255" y="114"/>
                  </a:cubicBezTo>
                  <a:cubicBezTo>
                    <a:pt x="258" y="114"/>
                    <a:pt x="253" y="109"/>
                    <a:pt x="253" y="108"/>
                  </a:cubicBezTo>
                  <a:cubicBezTo>
                    <a:pt x="195" y="31"/>
                    <a:pt x="93" y="0"/>
                    <a:pt x="2" y="31"/>
                  </a:cubicBezTo>
                  <a:cubicBezTo>
                    <a:pt x="1" y="31"/>
                    <a:pt x="0" y="33"/>
                    <a:pt x="1" y="34"/>
                  </a:cubicBezTo>
                  <a:close/>
                </a:path>
              </a:pathLst>
            </a:custGeom>
            <a:solidFill>
              <a:srgbClr val="00AC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śļíḓè">
              <a:extLst>
                <a:ext uri="{FF2B5EF4-FFF2-40B4-BE49-F238E27FC236}">
                  <a16:creationId xmlns:a16="http://schemas.microsoft.com/office/drawing/2014/main" id="{C7AF9640-F669-46F2-ACF7-D177295DA021}"/>
                </a:ext>
              </a:extLst>
            </p:cNvPr>
            <p:cNvSpPr/>
            <p:nvPr/>
          </p:nvSpPr>
          <p:spPr bwMode="auto">
            <a:xfrm>
              <a:off x="2486025" y="4729163"/>
              <a:ext cx="1335088" cy="465138"/>
            </a:xfrm>
            <a:custGeom>
              <a:avLst/>
              <a:gdLst>
                <a:gd name="T0" fmla="*/ 3 w 244"/>
                <a:gd name="T1" fmla="*/ 0 h 85"/>
                <a:gd name="T2" fmla="*/ 180 w 244"/>
                <a:gd name="T3" fmla="*/ 61 h 85"/>
                <a:gd name="T4" fmla="*/ 138 w 244"/>
                <a:gd name="T5" fmla="*/ 21 h 85"/>
                <a:gd name="T6" fmla="*/ 140 w 244"/>
                <a:gd name="T7" fmla="*/ 19 h 85"/>
                <a:gd name="T8" fmla="*/ 187 w 244"/>
                <a:gd name="T9" fmla="*/ 63 h 85"/>
                <a:gd name="T10" fmla="*/ 242 w 244"/>
                <a:gd name="T11" fmla="*/ 82 h 85"/>
                <a:gd name="T12" fmla="*/ 241 w 244"/>
                <a:gd name="T13" fmla="*/ 85 h 85"/>
                <a:gd name="T14" fmla="*/ 187 w 244"/>
                <a:gd name="T15" fmla="*/ 66 h 85"/>
                <a:gd name="T16" fmla="*/ 186 w 244"/>
                <a:gd name="T17" fmla="*/ 66 h 85"/>
                <a:gd name="T18" fmla="*/ 186 w 244"/>
                <a:gd name="T19" fmla="*/ 66 h 85"/>
                <a:gd name="T20" fmla="*/ 2 w 244"/>
                <a:gd name="T21" fmla="*/ 3 h 85"/>
                <a:gd name="T22" fmla="*/ 3 w 244"/>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85">
                  <a:moveTo>
                    <a:pt x="3" y="0"/>
                  </a:moveTo>
                  <a:cubicBezTo>
                    <a:pt x="62" y="20"/>
                    <a:pt x="121" y="41"/>
                    <a:pt x="180" y="61"/>
                  </a:cubicBezTo>
                  <a:cubicBezTo>
                    <a:pt x="166" y="48"/>
                    <a:pt x="152" y="35"/>
                    <a:pt x="138" y="21"/>
                  </a:cubicBezTo>
                  <a:cubicBezTo>
                    <a:pt x="136" y="20"/>
                    <a:pt x="138" y="18"/>
                    <a:pt x="140" y="19"/>
                  </a:cubicBezTo>
                  <a:cubicBezTo>
                    <a:pt x="156" y="34"/>
                    <a:pt x="171" y="48"/>
                    <a:pt x="187" y="63"/>
                  </a:cubicBezTo>
                  <a:cubicBezTo>
                    <a:pt x="206" y="69"/>
                    <a:pt x="224" y="76"/>
                    <a:pt x="242" y="82"/>
                  </a:cubicBezTo>
                  <a:cubicBezTo>
                    <a:pt x="244" y="82"/>
                    <a:pt x="242" y="85"/>
                    <a:pt x="241" y="85"/>
                  </a:cubicBezTo>
                  <a:cubicBezTo>
                    <a:pt x="223" y="78"/>
                    <a:pt x="205" y="72"/>
                    <a:pt x="187" y="66"/>
                  </a:cubicBezTo>
                  <a:cubicBezTo>
                    <a:pt x="187" y="66"/>
                    <a:pt x="186" y="66"/>
                    <a:pt x="186" y="66"/>
                  </a:cubicBezTo>
                  <a:cubicBezTo>
                    <a:pt x="186" y="66"/>
                    <a:pt x="186" y="66"/>
                    <a:pt x="186" y="66"/>
                  </a:cubicBezTo>
                  <a:cubicBezTo>
                    <a:pt x="124" y="45"/>
                    <a:pt x="63" y="24"/>
                    <a:pt x="2" y="3"/>
                  </a:cubicBezTo>
                  <a:cubicBezTo>
                    <a:pt x="0" y="3"/>
                    <a:pt x="1" y="0"/>
                    <a:pt x="3" y="0"/>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šḷíḍé">
              <a:extLst>
                <a:ext uri="{FF2B5EF4-FFF2-40B4-BE49-F238E27FC236}">
                  <a16:creationId xmlns:a16="http://schemas.microsoft.com/office/drawing/2014/main" id="{569B3931-7C55-4462-98F8-D18B2D4D4557}"/>
                </a:ext>
              </a:extLst>
            </p:cNvPr>
            <p:cNvSpPr/>
            <p:nvPr/>
          </p:nvSpPr>
          <p:spPr bwMode="auto">
            <a:xfrm>
              <a:off x="2868613" y="4724400"/>
              <a:ext cx="263525" cy="219075"/>
            </a:xfrm>
            <a:custGeom>
              <a:avLst/>
              <a:gdLst>
                <a:gd name="T0" fmla="*/ 2 w 48"/>
                <a:gd name="T1" fmla="*/ 3 h 40"/>
                <a:gd name="T2" fmla="*/ 4 w 48"/>
                <a:gd name="T3" fmla="*/ 1 h 40"/>
                <a:gd name="T4" fmla="*/ 46 w 48"/>
                <a:gd name="T5" fmla="*/ 36 h 40"/>
                <a:gd name="T6" fmla="*/ 44 w 48"/>
                <a:gd name="T7" fmla="*/ 39 h 40"/>
                <a:gd name="T8" fmla="*/ 2 w 48"/>
                <a:gd name="T9" fmla="*/ 3 h 40"/>
              </a:gdLst>
              <a:ahLst/>
              <a:cxnLst>
                <a:cxn ang="0">
                  <a:pos x="T0" y="T1"/>
                </a:cxn>
                <a:cxn ang="0">
                  <a:pos x="T2" y="T3"/>
                </a:cxn>
                <a:cxn ang="0">
                  <a:pos x="T4" y="T5"/>
                </a:cxn>
                <a:cxn ang="0">
                  <a:pos x="T6" y="T7"/>
                </a:cxn>
                <a:cxn ang="0">
                  <a:pos x="T8" y="T9"/>
                </a:cxn>
              </a:cxnLst>
              <a:rect l="0" t="0" r="r" b="b"/>
              <a:pathLst>
                <a:path w="48" h="40">
                  <a:moveTo>
                    <a:pt x="2" y="3"/>
                  </a:moveTo>
                  <a:cubicBezTo>
                    <a:pt x="0" y="2"/>
                    <a:pt x="2" y="0"/>
                    <a:pt x="4" y="1"/>
                  </a:cubicBezTo>
                  <a:cubicBezTo>
                    <a:pt x="18" y="13"/>
                    <a:pt x="32" y="25"/>
                    <a:pt x="46" y="36"/>
                  </a:cubicBezTo>
                  <a:cubicBezTo>
                    <a:pt x="48" y="38"/>
                    <a:pt x="46" y="40"/>
                    <a:pt x="44" y="39"/>
                  </a:cubicBezTo>
                  <a:cubicBezTo>
                    <a:pt x="30" y="27"/>
                    <a:pt x="16" y="15"/>
                    <a:pt x="2" y="3"/>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ṩ1iďè">
              <a:extLst>
                <a:ext uri="{FF2B5EF4-FFF2-40B4-BE49-F238E27FC236}">
                  <a16:creationId xmlns:a16="http://schemas.microsoft.com/office/drawing/2014/main" id="{D11B609C-1767-4080-8BDA-24AF093D338A}"/>
                </a:ext>
              </a:extLst>
            </p:cNvPr>
            <p:cNvSpPr/>
            <p:nvPr/>
          </p:nvSpPr>
          <p:spPr bwMode="auto">
            <a:xfrm>
              <a:off x="2589213" y="4679950"/>
              <a:ext cx="257175" cy="225425"/>
            </a:xfrm>
            <a:custGeom>
              <a:avLst/>
              <a:gdLst>
                <a:gd name="T0" fmla="*/ 8 w 47"/>
                <a:gd name="T1" fmla="*/ 38 h 41"/>
                <a:gd name="T2" fmla="*/ 41 w 47"/>
                <a:gd name="T3" fmla="*/ 32 h 41"/>
                <a:gd name="T4" fmla="*/ 2 w 47"/>
                <a:gd name="T5" fmla="*/ 3 h 41"/>
                <a:gd name="T6" fmla="*/ 4 w 47"/>
                <a:gd name="T7" fmla="*/ 1 h 41"/>
                <a:gd name="T8" fmla="*/ 45 w 47"/>
                <a:gd name="T9" fmla="*/ 32 h 41"/>
                <a:gd name="T10" fmla="*/ 44 w 47"/>
                <a:gd name="T11" fmla="*/ 34 h 41"/>
                <a:gd name="T12" fmla="*/ 42 w 47"/>
                <a:gd name="T13" fmla="*/ 35 h 41"/>
                <a:gd name="T14" fmla="*/ 8 w 47"/>
                <a:gd name="T15" fmla="*/ 41 h 41"/>
                <a:gd name="T16" fmla="*/ 8 w 47"/>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8" y="38"/>
                  </a:moveTo>
                  <a:cubicBezTo>
                    <a:pt x="19" y="36"/>
                    <a:pt x="30" y="34"/>
                    <a:pt x="41" y="32"/>
                  </a:cubicBezTo>
                  <a:cubicBezTo>
                    <a:pt x="28" y="23"/>
                    <a:pt x="15" y="13"/>
                    <a:pt x="2" y="3"/>
                  </a:cubicBezTo>
                  <a:cubicBezTo>
                    <a:pt x="0" y="2"/>
                    <a:pt x="2" y="0"/>
                    <a:pt x="4" y="1"/>
                  </a:cubicBezTo>
                  <a:cubicBezTo>
                    <a:pt x="18" y="11"/>
                    <a:pt x="32" y="21"/>
                    <a:pt x="45" y="32"/>
                  </a:cubicBezTo>
                  <a:cubicBezTo>
                    <a:pt x="47" y="33"/>
                    <a:pt x="45" y="35"/>
                    <a:pt x="44" y="34"/>
                  </a:cubicBezTo>
                  <a:cubicBezTo>
                    <a:pt x="44" y="35"/>
                    <a:pt x="43" y="35"/>
                    <a:pt x="42" y="35"/>
                  </a:cubicBezTo>
                  <a:cubicBezTo>
                    <a:pt x="8" y="41"/>
                    <a:pt x="8" y="41"/>
                    <a:pt x="8" y="41"/>
                  </a:cubicBezTo>
                  <a:cubicBezTo>
                    <a:pt x="6" y="41"/>
                    <a:pt x="6" y="38"/>
                    <a:pt x="8" y="38"/>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ślîḋè">
              <a:extLst>
                <a:ext uri="{FF2B5EF4-FFF2-40B4-BE49-F238E27FC236}">
                  <a16:creationId xmlns:a16="http://schemas.microsoft.com/office/drawing/2014/main" id="{E9F13CEA-5987-46BF-9852-2886833AD6C2}"/>
                </a:ext>
              </a:extLst>
            </p:cNvPr>
            <p:cNvSpPr/>
            <p:nvPr/>
          </p:nvSpPr>
          <p:spPr bwMode="auto">
            <a:xfrm>
              <a:off x="2884488" y="4937125"/>
              <a:ext cx="225425" cy="93663"/>
            </a:xfrm>
            <a:custGeom>
              <a:avLst/>
              <a:gdLst>
                <a:gd name="T0" fmla="*/ 2 w 41"/>
                <a:gd name="T1" fmla="*/ 13 h 17"/>
                <a:gd name="T2" fmla="*/ 38 w 41"/>
                <a:gd name="T3" fmla="*/ 0 h 17"/>
                <a:gd name="T4" fmla="*/ 40 w 41"/>
                <a:gd name="T5" fmla="*/ 3 h 17"/>
                <a:gd name="T6" fmla="*/ 3 w 41"/>
                <a:gd name="T7" fmla="*/ 16 h 17"/>
                <a:gd name="T8" fmla="*/ 2 w 41"/>
                <a:gd name="T9" fmla="*/ 13 h 17"/>
              </a:gdLst>
              <a:ahLst/>
              <a:cxnLst>
                <a:cxn ang="0">
                  <a:pos x="T0" y="T1"/>
                </a:cxn>
                <a:cxn ang="0">
                  <a:pos x="T2" y="T3"/>
                </a:cxn>
                <a:cxn ang="0">
                  <a:pos x="T4" y="T5"/>
                </a:cxn>
                <a:cxn ang="0">
                  <a:pos x="T6" y="T7"/>
                </a:cxn>
                <a:cxn ang="0">
                  <a:pos x="T8" y="T9"/>
                </a:cxn>
              </a:cxnLst>
              <a:rect l="0" t="0" r="r" b="b"/>
              <a:pathLst>
                <a:path w="41" h="17">
                  <a:moveTo>
                    <a:pt x="2" y="13"/>
                  </a:moveTo>
                  <a:cubicBezTo>
                    <a:pt x="38" y="0"/>
                    <a:pt x="38" y="0"/>
                    <a:pt x="38" y="0"/>
                  </a:cubicBezTo>
                  <a:cubicBezTo>
                    <a:pt x="40" y="0"/>
                    <a:pt x="41" y="3"/>
                    <a:pt x="40" y="3"/>
                  </a:cubicBezTo>
                  <a:cubicBezTo>
                    <a:pt x="3" y="16"/>
                    <a:pt x="3" y="16"/>
                    <a:pt x="3" y="16"/>
                  </a:cubicBezTo>
                  <a:cubicBezTo>
                    <a:pt x="1" y="17"/>
                    <a:pt x="0" y="14"/>
                    <a:pt x="2" y="13"/>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ṧḷiḍe">
              <a:extLst>
                <a:ext uri="{FF2B5EF4-FFF2-40B4-BE49-F238E27FC236}">
                  <a16:creationId xmlns:a16="http://schemas.microsoft.com/office/drawing/2014/main" id="{200DF15E-1854-4A7C-B7C0-0109921AE17F}"/>
                </a:ext>
              </a:extLst>
            </p:cNvPr>
            <p:cNvSpPr/>
            <p:nvPr/>
          </p:nvSpPr>
          <p:spPr bwMode="auto">
            <a:xfrm>
              <a:off x="3268663" y="5064125"/>
              <a:ext cx="212725" cy="60325"/>
            </a:xfrm>
            <a:custGeom>
              <a:avLst/>
              <a:gdLst>
                <a:gd name="T0" fmla="*/ 2 w 39"/>
                <a:gd name="T1" fmla="*/ 7 h 11"/>
                <a:gd name="T2" fmla="*/ 36 w 39"/>
                <a:gd name="T3" fmla="*/ 1 h 11"/>
                <a:gd name="T4" fmla="*/ 37 w 39"/>
                <a:gd name="T5" fmla="*/ 3 h 11"/>
                <a:gd name="T6" fmla="*/ 2 w 39"/>
                <a:gd name="T7" fmla="*/ 11 h 11"/>
                <a:gd name="T8" fmla="*/ 2 w 39"/>
                <a:gd name="T9" fmla="*/ 7 h 11"/>
              </a:gdLst>
              <a:ahLst/>
              <a:cxnLst>
                <a:cxn ang="0">
                  <a:pos x="T0" y="T1"/>
                </a:cxn>
                <a:cxn ang="0">
                  <a:pos x="T2" y="T3"/>
                </a:cxn>
                <a:cxn ang="0">
                  <a:pos x="T4" y="T5"/>
                </a:cxn>
                <a:cxn ang="0">
                  <a:pos x="T6" y="T7"/>
                </a:cxn>
                <a:cxn ang="0">
                  <a:pos x="T8" y="T9"/>
                </a:cxn>
              </a:cxnLst>
              <a:rect l="0" t="0" r="r" b="b"/>
              <a:pathLst>
                <a:path w="39" h="11">
                  <a:moveTo>
                    <a:pt x="2" y="7"/>
                  </a:moveTo>
                  <a:cubicBezTo>
                    <a:pt x="13" y="7"/>
                    <a:pt x="25" y="4"/>
                    <a:pt x="36" y="1"/>
                  </a:cubicBezTo>
                  <a:cubicBezTo>
                    <a:pt x="38" y="0"/>
                    <a:pt x="39" y="3"/>
                    <a:pt x="37" y="3"/>
                  </a:cubicBezTo>
                  <a:cubicBezTo>
                    <a:pt x="26" y="7"/>
                    <a:pt x="14" y="10"/>
                    <a:pt x="2" y="11"/>
                  </a:cubicBezTo>
                  <a:cubicBezTo>
                    <a:pt x="0" y="11"/>
                    <a:pt x="0" y="8"/>
                    <a:pt x="2" y="7"/>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ṧlîḋe">
              <a:extLst>
                <a:ext uri="{FF2B5EF4-FFF2-40B4-BE49-F238E27FC236}">
                  <a16:creationId xmlns:a16="http://schemas.microsoft.com/office/drawing/2014/main" id="{2DF6A365-E1B0-431B-99FC-405FBA053956}"/>
                </a:ext>
              </a:extLst>
            </p:cNvPr>
            <p:cNvSpPr/>
            <p:nvPr/>
          </p:nvSpPr>
          <p:spPr bwMode="auto">
            <a:xfrm>
              <a:off x="2381250" y="3825875"/>
              <a:ext cx="1314450" cy="1347788"/>
            </a:xfrm>
            <a:custGeom>
              <a:avLst/>
              <a:gdLst>
                <a:gd name="T0" fmla="*/ 235 w 240"/>
                <a:gd name="T1" fmla="*/ 206 h 246"/>
                <a:gd name="T2" fmla="*/ 236 w 240"/>
                <a:gd name="T3" fmla="*/ 181 h 246"/>
                <a:gd name="T4" fmla="*/ 211 w 240"/>
                <a:gd name="T5" fmla="*/ 155 h 246"/>
                <a:gd name="T6" fmla="*/ 182 w 240"/>
                <a:gd name="T7" fmla="*/ 123 h 246"/>
                <a:gd name="T8" fmla="*/ 169 w 240"/>
                <a:gd name="T9" fmla="*/ 93 h 246"/>
                <a:gd name="T10" fmla="*/ 136 w 240"/>
                <a:gd name="T11" fmla="*/ 71 h 246"/>
                <a:gd name="T12" fmla="*/ 96 w 240"/>
                <a:gd name="T13" fmla="*/ 62 h 246"/>
                <a:gd name="T14" fmla="*/ 75 w 240"/>
                <a:gd name="T15" fmla="*/ 44 h 246"/>
                <a:gd name="T16" fmla="*/ 63 w 240"/>
                <a:gd name="T17" fmla="*/ 27 h 246"/>
                <a:gd name="T18" fmla="*/ 17 w 240"/>
                <a:gd name="T19" fmla="*/ 7 h 246"/>
                <a:gd name="T20" fmla="*/ 10 w 240"/>
                <a:gd name="T21" fmla="*/ 45 h 246"/>
                <a:gd name="T22" fmla="*/ 44 w 240"/>
                <a:gd name="T23" fmla="*/ 80 h 246"/>
                <a:gd name="T24" fmla="*/ 65 w 240"/>
                <a:gd name="T25" fmla="*/ 118 h 246"/>
                <a:gd name="T26" fmla="*/ 77 w 240"/>
                <a:gd name="T27" fmla="*/ 147 h 246"/>
                <a:gd name="T28" fmla="*/ 103 w 240"/>
                <a:gd name="T29" fmla="*/ 169 h 246"/>
                <a:gd name="T30" fmla="*/ 136 w 240"/>
                <a:gd name="T31" fmla="*/ 194 h 246"/>
                <a:gd name="T32" fmla="*/ 147 w 240"/>
                <a:gd name="T33" fmla="*/ 215 h 246"/>
                <a:gd name="T34" fmla="*/ 159 w 240"/>
                <a:gd name="T35" fmla="*/ 227 h 246"/>
                <a:gd name="T36" fmla="*/ 217 w 240"/>
                <a:gd name="T37" fmla="*/ 231 h 246"/>
                <a:gd name="T38" fmla="*/ 235 w 240"/>
                <a:gd name="T39"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246">
                  <a:moveTo>
                    <a:pt x="235" y="206"/>
                  </a:moveTo>
                  <a:cubicBezTo>
                    <a:pt x="238" y="199"/>
                    <a:pt x="240" y="191"/>
                    <a:pt x="236" y="181"/>
                  </a:cubicBezTo>
                  <a:cubicBezTo>
                    <a:pt x="231" y="170"/>
                    <a:pt x="221" y="162"/>
                    <a:pt x="211" y="155"/>
                  </a:cubicBezTo>
                  <a:cubicBezTo>
                    <a:pt x="198" y="146"/>
                    <a:pt x="188" y="137"/>
                    <a:pt x="182" y="123"/>
                  </a:cubicBezTo>
                  <a:cubicBezTo>
                    <a:pt x="178" y="113"/>
                    <a:pt x="177" y="103"/>
                    <a:pt x="169" y="93"/>
                  </a:cubicBezTo>
                  <a:cubicBezTo>
                    <a:pt x="161" y="81"/>
                    <a:pt x="147" y="74"/>
                    <a:pt x="136" y="71"/>
                  </a:cubicBezTo>
                  <a:cubicBezTo>
                    <a:pt x="123" y="68"/>
                    <a:pt x="110" y="68"/>
                    <a:pt x="96" y="62"/>
                  </a:cubicBezTo>
                  <a:cubicBezTo>
                    <a:pt x="88" y="58"/>
                    <a:pt x="81" y="52"/>
                    <a:pt x="75" y="44"/>
                  </a:cubicBezTo>
                  <a:cubicBezTo>
                    <a:pt x="71" y="38"/>
                    <a:pt x="68" y="32"/>
                    <a:pt x="63" y="27"/>
                  </a:cubicBezTo>
                  <a:cubicBezTo>
                    <a:pt x="50" y="8"/>
                    <a:pt x="28" y="0"/>
                    <a:pt x="17" y="7"/>
                  </a:cubicBezTo>
                  <a:cubicBezTo>
                    <a:pt x="4" y="11"/>
                    <a:pt x="0" y="26"/>
                    <a:pt x="10" y="45"/>
                  </a:cubicBezTo>
                  <a:cubicBezTo>
                    <a:pt x="18" y="59"/>
                    <a:pt x="32" y="69"/>
                    <a:pt x="44" y="80"/>
                  </a:cubicBezTo>
                  <a:cubicBezTo>
                    <a:pt x="57" y="92"/>
                    <a:pt x="62" y="104"/>
                    <a:pt x="65" y="118"/>
                  </a:cubicBezTo>
                  <a:cubicBezTo>
                    <a:pt x="68" y="127"/>
                    <a:pt x="70" y="137"/>
                    <a:pt x="77" y="147"/>
                  </a:cubicBezTo>
                  <a:cubicBezTo>
                    <a:pt x="83" y="157"/>
                    <a:pt x="93" y="163"/>
                    <a:pt x="103" y="169"/>
                  </a:cubicBezTo>
                  <a:cubicBezTo>
                    <a:pt x="114" y="176"/>
                    <a:pt x="128" y="182"/>
                    <a:pt x="136" y="194"/>
                  </a:cubicBezTo>
                  <a:cubicBezTo>
                    <a:pt x="141" y="201"/>
                    <a:pt x="143" y="208"/>
                    <a:pt x="147" y="215"/>
                  </a:cubicBezTo>
                  <a:cubicBezTo>
                    <a:pt x="151" y="219"/>
                    <a:pt x="155" y="223"/>
                    <a:pt x="159" y="227"/>
                  </a:cubicBezTo>
                  <a:cubicBezTo>
                    <a:pt x="182" y="246"/>
                    <a:pt x="205" y="242"/>
                    <a:pt x="217" y="231"/>
                  </a:cubicBezTo>
                  <a:cubicBezTo>
                    <a:pt x="225" y="224"/>
                    <a:pt x="230" y="215"/>
                    <a:pt x="235" y="206"/>
                  </a:cubicBezTo>
                  <a:close/>
                </a:path>
              </a:pathLst>
            </a:custGeom>
            <a:solidFill>
              <a:srgbClr val="76EF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ṩḷïďe">
              <a:extLst>
                <a:ext uri="{FF2B5EF4-FFF2-40B4-BE49-F238E27FC236}">
                  <a16:creationId xmlns:a16="http://schemas.microsoft.com/office/drawing/2014/main" id="{FAA70A97-C942-4E9A-B3DC-DAD457524D43}"/>
                </a:ext>
              </a:extLst>
            </p:cNvPr>
            <p:cNvSpPr/>
            <p:nvPr/>
          </p:nvSpPr>
          <p:spPr bwMode="auto">
            <a:xfrm>
              <a:off x="2524125" y="4017963"/>
              <a:ext cx="1236663" cy="1149350"/>
            </a:xfrm>
            <a:custGeom>
              <a:avLst/>
              <a:gdLst>
                <a:gd name="T0" fmla="*/ 4 w 226"/>
                <a:gd name="T1" fmla="*/ 1 h 210"/>
                <a:gd name="T2" fmla="*/ 60 w 226"/>
                <a:gd name="T3" fmla="*/ 51 h 210"/>
                <a:gd name="T4" fmla="*/ 49 w 226"/>
                <a:gd name="T5" fmla="*/ 23 h 210"/>
                <a:gd name="T6" fmla="*/ 52 w 226"/>
                <a:gd name="T7" fmla="*/ 22 h 210"/>
                <a:gd name="T8" fmla="*/ 64 w 226"/>
                <a:gd name="T9" fmla="*/ 55 h 210"/>
                <a:gd name="T10" fmla="*/ 64 w 226"/>
                <a:gd name="T11" fmla="*/ 56 h 210"/>
                <a:gd name="T12" fmla="*/ 111 w 226"/>
                <a:gd name="T13" fmla="*/ 99 h 210"/>
                <a:gd name="T14" fmla="*/ 101 w 226"/>
                <a:gd name="T15" fmla="*/ 48 h 210"/>
                <a:gd name="T16" fmla="*/ 104 w 226"/>
                <a:gd name="T17" fmla="*/ 47 h 210"/>
                <a:gd name="T18" fmla="*/ 114 w 226"/>
                <a:gd name="T19" fmla="*/ 101 h 210"/>
                <a:gd name="T20" fmla="*/ 114 w 226"/>
                <a:gd name="T21" fmla="*/ 102 h 210"/>
                <a:gd name="T22" fmla="*/ 157 w 226"/>
                <a:gd name="T23" fmla="*/ 142 h 210"/>
                <a:gd name="T24" fmla="*/ 147 w 226"/>
                <a:gd name="T25" fmla="*/ 100 h 210"/>
                <a:gd name="T26" fmla="*/ 150 w 226"/>
                <a:gd name="T27" fmla="*/ 99 h 210"/>
                <a:gd name="T28" fmla="*/ 161 w 226"/>
                <a:gd name="T29" fmla="*/ 146 h 210"/>
                <a:gd name="T30" fmla="*/ 190 w 226"/>
                <a:gd name="T31" fmla="*/ 173 h 210"/>
                <a:gd name="T32" fmla="*/ 179 w 226"/>
                <a:gd name="T33" fmla="*/ 131 h 210"/>
                <a:gd name="T34" fmla="*/ 182 w 226"/>
                <a:gd name="T35" fmla="*/ 130 h 210"/>
                <a:gd name="T36" fmla="*/ 193 w 226"/>
                <a:gd name="T37" fmla="*/ 173 h 210"/>
                <a:gd name="T38" fmla="*/ 192 w 226"/>
                <a:gd name="T39" fmla="*/ 174 h 210"/>
                <a:gd name="T40" fmla="*/ 192 w 226"/>
                <a:gd name="T41" fmla="*/ 175 h 210"/>
                <a:gd name="T42" fmla="*/ 225 w 226"/>
                <a:gd name="T43" fmla="*/ 206 h 210"/>
                <a:gd name="T44" fmla="*/ 223 w 226"/>
                <a:gd name="T45" fmla="*/ 208 h 210"/>
                <a:gd name="T46" fmla="*/ 189 w 226"/>
                <a:gd name="T47" fmla="*/ 177 h 210"/>
                <a:gd name="T48" fmla="*/ 145 w 226"/>
                <a:gd name="T49" fmla="*/ 179 h 210"/>
                <a:gd name="T50" fmla="*/ 145 w 226"/>
                <a:gd name="T51" fmla="*/ 176 h 210"/>
                <a:gd name="T52" fmla="*/ 186 w 226"/>
                <a:gd name="T53" fmla="*/ 174 h 210"/>
                <a:gd name="T54" fmla="*/ 160 w 226"/>
                <a:gd name="T55" fmla="*/ 149 h 210"/>
                <a:gd name="T56" fmla="*/ 159 w 226"/>
                <a:gd name="T57" fmla="*/ 148 h 210"/>
                <a:gd name="T58" fmla="*/ 159 w 226"/>
                <a:gd name="T59" fmla="*/ 148 h 210"/>
                <a:gd name="T60" fmla="*/ 157 w 226"/>
                <a:gd name="T61" fmla="*/ 146 h 210"/>
                <a:gd name="T62" fmla="*/ 113 w 226"/>
                <a:gd name="T63" fmla="*/ 146 h 210"/>
                <a:gd name="T64" fmla="*/ 113 w 226"/>
                <a:gd name="T65" fmla="*/ 143 h 210"/>
                <a:gd name="T66" fmla="*/ 154 w 226"/>
                <a:gd name="T67" fmla="*/ 143 h 210"/>
                <a:gd name="T68" fmla="*/ 112 w 226"/>
                <a:gd name="T69" fmla="*/ 104 h 210"/>
                <a:gd name="T70" fmla="*/ 63 w 226"/>
                <a:gd name="T71" fmla="*/ 103 h 210"/>
                <a:gd name="T72" fmla="*/ 63 w 226"/>
                <a:gd name="T73" fmla="*/ 100 h 210"/>
                <a:gd name="T74" fmla="*/ 108 w 226"/>
                <a:gd name="T75" fmla="*/ 100 h 210"/>
                <a:gd name="T76" fmla="*/ 61 w 226"/>
                <a:gd name="T77" fmla="*/ 57 h 210"/>
                <a:gd name="T78" fmla="*/ 60 w 226"/>
                <a:gd name="T79" fmla="*/ 57 h 210"/>
                <a:gd name="T80" fmla="*/ 37 w 226"/>
                <a:gd name="T81" fmla="*/ 57 h 210"/>
                <a:gd name="T82" fmla="*/ 37 w 226"/>
                <a:gd name="T83" fmla="*/ 54 h 210"/>
                <a:gd name="T84" fmla="*/ 58 w 226"/>
                <a:gd name="T85" fmla="*/ 54 h 210"/>
                <a:gd name="T86" fmla="*/ 1 w 226"/>
                <a:gd name="T87" fmla="*/ 3 h 210"/>
                <a:gd name="T88" fmla="*/ 4 w 226"/>
                <a:gd name="T89" fmla="*/ 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 h="210">
                  <a:moveTo>
                    <a:pt x="4" y="1"/>
                  </a:moveTo>
                  <a:cubicBezTo>
                    <a:pt x="22" y="18"/>
                    <a:pt x="41" y="35"/>
                    <a:pt x="60" y="51"/>
                  </a:cubicBezTo>
                  <a:cubicBezTo>
                    <a:pt x="56" y="42"/>
                    <a:pt x="52" y="32"/>
                    <a:pt x="49" y="23"/>
                  </a:cubicBezTo>
                  <a:cubicBezTo>
                    <a:pt x="48" y="21"/>
                    <a:pt x="51" y="20"/>
                    <a:pt x="52" y="22"/>
                  </a:cubicBezTo>
                  <a:cubicBezTo>
                    <a:pt x="64" y="55"/>
                    <a:pt x="64" y="55"/>
                    <a:pt x="64" y="55"/>
                  </a:cubicBezTo>
                  <a:cubicBezTo>
                    <a:pt x="64" y="56"/>
                    <a:pt x="64" y="56"/>
                    <a:pt x="64" y="56"/>
                  </a:cubicBezTo>
                  <a:cubicBezTo>
                    <a:pt x="80" y="70"/>
                    <a:pt x="95" y="84"/>
                    <a:pt x="111" y="99"/>
                  </a:cubicBezTo>
                  <a:cubicBezTo>
                    <a:pt x="107" y="82"/>
                    <a:pt x="104" y="65"/>
                    <a:pt x="101" y="48"/>
                  </a:cubicBezTo>
                  <a:cubicBezTo>
                    <a:pt x="100" y="46"/>
                    <a:pt x="103" y="45"/>
                    <a:pt x="104" y="47"/>
                  </a:cubicBezTo>
                  <a:cubicBezTo>
                    <a:pt x="107" y="65"/>
                    <a:pt x="111" y="83"/>
                    <a:pt x="114" y="101"/>
                  </a:cubicBezTo>
                  <a:cubicBezTo>
                    <a:pt x="114" y="102"/>
                    <a:pt x="114" y="102"/>
                    <a:pt x="114" y="102"/>
                  </a:cubicBezTo>
                  <a:cubicBezTo>
                    <a:pt x="129" y="115"/>
                    <a:pt x="143" y="129"/>
                    <a:pt x="157" y="142"/>
                  </a:cubicBezTo>
                  <a:cubicBezTo>
                    <a:pt x="154" y="128"/>
                    <a:pt x="151" y="114"/>
                    <a:pt x="147" y="100"/>
                  </a:cubicBezTo>
                  <a:cubicBezTo>
                    <a:pt x="147" y="98"/>
                    <a:pt x="150" y="97"/>
                    <a:pt x="150" y="99"/>
                  </a:cubicBezTo>
                  <a:cubicBezTo>
                    <a:pt x="154" y="115"/>
                    <a:pt x="158" y="130"/>
                    <a:pt x="161" y="146"/>
                  </a:cubicBezTo>
                  <a:cubicBezTo>
                    <a:pt x="171" y="155"/>
                    <a:pt x="180" y="164"/>
                    <a:pt x="190" y="173"/>
                  </a:cubicBezTo>
                  <a:cubicBezTo>
                    <a:pt x="179" y="131"/>
                    <a:pt x="179" y="131"/>
                    <a:pt x="179" y="131"/>
                  </a:cubicBezTo>
                  <a:cubicBezTo>
                    <a:pt x="179" y="129"/>
                    <a:pt x="182" y="128"/>
                    <a:pt x="182" y="130"/>
                  </a:cubicBezTo>
                  <a:cubicBezTo>
                    <a:pt x="186" y="144"/>
                    <a:pt x="189" y="158"/>
                    <a:pt x="193" y="173"/>
                  </a:cubicBezTo>
                  <a:cubicBezTo>
                    <a:pt x="193" y="174"/>
                    <a:pt x="193" y="174"/>
                    <a:pt x="192" y="174"/>
                  </a:cubicBezTo>
                  <a:cubicBezTo>
                    <a:pt x="192" y="175"/>
                    <a:pt x="192" y="175"/>
                    <a:pt x="192" y="175"/>
                  </a:cubicBezTo>
                  <a:cubicBezTo>
                    <a:pt x="203" y="185"/>
                    <a:pt x="214" y="196"/>
                    <a:pt x="225" y="206"/>
                  </a:cubicBezTo>
                  <a:cubicBezTo>
                    <a:pt x="226" y="208"/>
                    <a:pt x="224" y="210"/>
                    <a:pt x="223" y="208"/>
                  </a:cubicBezTo>
                  <a:cubicBezTo>
                    <a:pt x="212" y="198"/>
                    <a:pt x="200" y="187"/>
                    <a:pt x="189" y="177"/>
                  </a:cubicBezTo>
                  <a:cubicBezTo>
                    <a:pt x="175" y="178"/>
                    <a:pt x="160" y="179"/>
                    <a:pt x="145" y="179"/>
                  </a:cubicBezTo>
                  <a:cubicBezTo>
                    <a:pt x="143" y="179"/>
                    <a:pt x="143" y="175"/>
                    <a:pt x="145" y="176"/>
                  </a:cubicBezTo>
                  <a:cubicBezTo>
                    <a:pt x="159" y="176"/>
                    <a:pt x="173" y="175"/>
                    <a:pt x="186" y="174"/>
                  </a:cubicBezTo>
                  <a:cubicBezTo>
                    <a:pt x="178" y="166"/>
                    <a:pt x="169" y="157"/>
                    <a:pt x="160" y="149"/>
                  </a:cubicBezTo>
                  <a:cubicBezTo>
                    <a:pt x="159" y="149"/>
                    <a:pt x="159" y="148"/>
                    <a:pt x="159" y="148"/>
                  </a:cubicBezTo>
                  <a:cubicBezTo>
                    <a:pt x="159" y="148"/>
                    <a:pt x="159" y="148"/>
                    <a:pt x="159" y="148"/>
                  </a:cubicBezTo>
                  <a:cubicBezTo>
                    <a:pt x="158" y="147"/>
                    <a:pt x="158" y="147"/>
                    <a:pt x="157" y="146"/>
                  </a:cubicBezTo>
                  <a:cubicBezTo>
                    <a:pt x="142" y="146"/>
                    <a:pt x="128" y="146"/>
                    <a:pt x="113" y="146"/>
                  </a:cubicBezTo>
                  <a:cubicBezTo>
                    <a:pt x="111" y="146"/>
                    <a:pt x="111" y="143"/>
                    <a:pt x="113" y="143"/>
                  </a:cubicBezTo>
                  <a:cubicBezTo>
                    <a:pt x="126" y="143"/>
                    <a:pt x="140" y="143"/>
                    <a:pt x="154" y="143"/>
                  </a:cubicBezTo>
                  <a:cubicBezTo>
                    <a:pt x="140" y="130"/>
                    <a:pt x="126" y="117"/>
                    <a:pt x="112" y="104"/>
                  </a:cubicBezTo>
                  <a:cubicBezTo>
                    <a:pt x="96" y="103"/>
                    <a:pt x="79" y="103"/>
                    <a:pt x="63" y="103"/>
                  </a:cubicBezTo>
                  <a:cubicBezTo>
                    <a:pt x="61" y="103"/>
                    <a:pt x="61" y="100"/>
                    <a:pt x="63" y="100"/>
                  </a:cubicBezTo>
                  <a:cubicBezTo>
                    <a:pt x="78" y="100"/>
                    <a:pt x="93" y="100"/>
                    <a:pt x="108" y="100"/>
                  </a:cubicBezTo>
                  <a:cubicBezTo>
                    <a:pt x="93" y="86"/>
                    <a:pt x="77" y="71"/>
                    <a:pt x="61" y="57"/>
                  </a:cubicBezTo>
                  <a:cubicBezTo>
                    <a:pt x="60" y="57"/>
                    <a:pt x="60" y="57"/>
                    <a:pt x="60" y="57"/>
                  </a:cubicBezTo>
                  <a:cubicBezTo>
                    <a:pt x="37" y="57"/>
                    <a:pt x="37" y="57"/>
                    <a:pt x="37" y="57"/>
                  </a:cubicBezTo>
                  <a:cubicBezTo>
                    <a:pt x="35" y="57"/>
                    <a:pt x="35" y="54"/>
                    <a:pt x="37" y="54"/>
                  </a:cubicBezTo>
                  <a:cubicBezTo>
                    <a:pt x="44" y="54"/>
                    <a:pt x="51" y="54"/>
                    <a:pt x="58" y="54"/>
                  </a:cubicBezTo>
                  <a:cubicBezTo>
                    <a:pt x="39" y="37"/>
                    <a:pt x="20" y="20"/>
                    <a:pt x="1" y="3"/>
                  </a:cubicBezTo>
                  <a:cubicBezTo>
                    <a:pt x="0" y="2"/>
                    <a:pt x="2" y="0"/>
                    <a:pt x="4" y="1"/>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ŝḻîḍê">
              <a:extLst>
                <a:ext uri="{FF2B5EF4-FFF2-40B4-BE49-F238E27FC236}">
                  <a16:creationId xmlns:a16="http://schemas.microsoft.com/office/drawing/2014/main" id="{7EEE0893-F8B1-4CAD-97CF-CDCCDF6590F7}"/>
                </a:ext>
              </a:extLst>
            </p:cNvPr>
            <p:cNvSpPr/>
            <p:nvPr/>
          </p:nvSpPr>
          <p:spPr bwMode="auto">
            <a:xfrm>
              <a:off x="8272463" y="3025775"/>
              <a:ext cx="858838" cy="1971675"/>
            </a:xfrm>
            <a:custGeom>
              <a:avLst/>
              <a:gdLst>
                <a:gd name="T0" fmla="*/ 17 w 157"/>
                <a:gd name="T1" fmla="*/ 340 h 360"/>
                <a:gd name="T2" fmla="*/ 1 w 157"/>
                <a:gd name="T3" fmla="*/ 314 h 360"/>
                <a:gd name="T4" fmla="*/ 12 w 157"/>
                <a:gd name="T5" fmla="*/ 273 h 360"/>
                <a:gd name="T6" fmla="*/ 23 w 157"/>
                <a:gd name="T7" fmla="*/ 222 h 360"/>
                <a:gd name="T8" fmla="*/ 19 w 157"/>
                <a:gd name="T9" fmla="*/ 183 h 360"/>
                <a:gd name="T10" fmla="*/ 41 w 157"/>
                <a:gd name="T11" fmla="*/ 141 h 360"/>
                <a:gd name="T12" fmla="*/ 76 w 157"/>
                <a:gd name="T13" fmla="*/ 108 h 360"/>
                <a:gd name="T14" fmla="*/ 88 w 157"/>
                <a:gd name="T15" fmla="*/ 77 h 360"/>
                <a:gd name="T16" fmla="*/ 90 w 157"/>
                <a:gd name="T17" fmla="*/ 51 h 360"/>
                <a:gd name="T18" fmla="*/ 127 w 157"/>
                <a:gd name="T19" fmla="*/ 4 h 360"/>
                <a:gd name="T20" fmla="*/ 157 w 157"/>
                <a:gd name="T21" fmla="*/ 38 h 360"/>
                <a:gd name="T22" fmla="*/ 142 w 157"/>
                <a:gd name="T23" fmla="*/ 96 h 360"/>
                <a:gd name="T24" fmla="*/ 142 w 157"/>
                <a:gd name="T25" fmla="*/ 148 h 360"/>
                <a:gd name="T26" fmla="*/ 147 w 157"/>
                <a:gd name="T27" fmla="*/ 185 h 360"/>
                <a:gd name="T28" fmla="*/ 133 w 157"/>
                <a:gd name="T29" fmla="*/ 223 h 360"/>
                <a:gd name="T30" fmla="*/ 113 w 157"/>
                <a:gd name="T31" fmla="*/ 270 h 360"/>
                <a:gd name="T32" fmla="*/ 114 w 157"/>
                <a:gd name="T33" fmla="*/ 297 h 360"/>
                <a:gd name="T34" fmla="*/ 109 w 157"/>
                <a:gd name="T35" fmla="*/ 317 h 360"/>
                <a:gd name="T36" fmla="*/ 50 w 157"/>
                <a:gd name="T37" fmla="*/ 356 h 360"/>
                <a:gd name="T38" fmla="*/ 17 w 157"/>
                <a:gd name="T39" fmla="*/ 3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360">
                  <a:moveTo>
                    <a:pt x="17" y="340"/>
                  </a:moveTo>
                  <a:cubicBezTo>
                    <a:pt x="10" y="335"/>
                    <a:pt x="2" y="327"/>
                    <a:pt x="1" y="314"/>
                  </a:cubicBezTo>
                  <a:cubicBezTo>
                    <a:pt x="0" y="300"/>
                    <a:pt x="6" y="286"/>
                    <a:pt x="12" y="273"/>
                  </a:cubicBezTo>
                  <a:cubicBezTo>
                    <a:pt x="19" y="255"/>
                    <a:pt x="26" y="240"/>
                    <a:pt x="23" y="222"/>
                  </a:cubicBezTo>
                  <a:cubicBezTo>
                    <a:pt x="21" y="209"/>
                    <a:pt x="17" y="198"/>
                    <a:pt x="19" y="183"/>
                  </a:cubicBezTo>
                  <a:cubicBezTo>
                    <a:pt x="21" y="165"/>
                    <a:pt x="31" y="151"/>
                    <a:pt x="41" y="141"/>
                  </a:cubicBezTo>
                  <a:cubicBezTo>
                    <a:pt x="52" y="129"/>
                    <a:pt x="66" y="122"/>
                    <a:pt x="76" y="108"/>
                  </a:cubicBezTo>
                  <a:cubicBezTo>
                    <a:pt x="83" y="99"/>
                    <a:pt x="87" y="88"/>
                    <a:pt x="88" y="77"/>
                  </a:cubicBezTo>
                  <a:cubicBezTo>
                    <a:pt x="89" y="68"/>
                    <a:pt x="89" y="60"/>
                    <a:pt x="90" y="51"/>
                  </a:cubicBezTo>
                  <a:cubicBezTo>
                    <a:pt x="94" y="24"/>
                    <a:pt x="111" y="2"/>
                    <a:pt x="127" y="4"/>
                  </a:cubicBezTo>
                  <a:cubicBezTo>
                    <a:pt x="143" y="0"/>
                    <a:pt x="156" y="14"/>
                    <a:pt x="157" y="38"/>
                  </a:cubicBezTo>
                  <a:cubicBezTo>
                    <a:pt x="157" y="58"/>
                    <a:pt x="148" y="76"/>
                    <a:pt x="142" y="96"/>
                  </a:cubicBezTo>
                  <a:cubicBezTo>
                    <a:pt x="135" y="116"/>
                    <a:pt x="138" y="131"/>
                    <a:pt x="142" y="148"/>
                  </a:cubicBezTo>
                  <a:cubicBezTo>
                    <a:pt x="145" y="159"/>
                    <a:pt x="149" y="171"/>
                    <a:pt x="147" y="185"/>
                  </a:cubicBezTo>
                  <a:cubicBezTo>
                    <a:pt x="146" y="199"/>
                    <a:pt x="140" y="211"/>
                    <a:pt x="133" y="223"/>
                  </a:cubicBezTo>
                  <a:cubicBezTo>
                    <a:pt x="125" y="237"/>
                    <a:pt x="115" y="252"/>
                    <a:pt x="113" y="270"/>
                  </a:cubicBezTo>
                  <a:cubicBezTo>
                    <a:pt x="113" y="279"/>
                    <a:pt x="114" y="288"/>
                    <a:pt x="114" y="297"/>
                  </a:cubicBezTo>
                  <a:cubicBezTo>
                    <a:pt x="113" y="304"/>
                    <a:pt x="111" y="311"/>
                    <a:pt x="109" y="317"/>
                  </a:cubicBezTo>
                  <a:cubicBezTo>
                    <a:pt x="96" y="351"/>
                    <a:pt x="69" y="360"/>
                    <a:pt x="50" y="356"/>
                  </a:cubicBezTo>
                  <a:cubicBezTo>
                    <a:pt x="38" y="353"/>
                    <a:pt x="27" y="347"/>
                    <a:pt x="17" y="340"/>
                  </a:cubicBezTo>
                  <a:close/>
                </a:path>
              </a:pathLst>
            </a:custGeom>
            <a:solidFill>
              <a:srgbClr val="00AC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ṥḻïḓê">
              <a:extLst>
                <a:ext uri="{FF2B5EF4-FFF2-40B4-BE49-F238E27FC236}">
                  <a16:creationId xmlns:a16="http://schemas.microsoft.com/office/drawing/2014/main" id="{78392893-2D82-4442-9369-B4CB93EAFCA9}"/>
                </a:ext>
              </a:extLst>
            </p:cNvPr>
            <p:cNvSpPr/>
            <p:nvPr/>
          </p:nvSpPr>
          <p:spPr bwMode="auto">
            <a:xfrm>
              <a:off x="8393113" y="3206750"/>
              <a:ext cx="673100" cy="1851025"/>
            </a:xfrm>
            <a:custGeom>
              <a:avLst/>
              <a:gdLst>
                <a:gd name="T0" fmla="*/ 107 w 123"/>
                <a:gd name="T1" fmla="*/ 160 h 338"/>
                <a:gd name="T2" fmla="*/ 62 w 123"/>
                <a:gd name="T3" fmla="*/ 192 h 338"/>
                <a:gd name="T4" fmla="*/ 87 w 123"/>
                <a:gd name="T5" fmla="*/ 100 h 338"/>
                <a:gd name="T6" fmla="*/ 88 w 123"/>
                <a:gd name="T7" fmla="*/ 100 h 338"/>
                <a:gd name="T8" fmla="*/ 109 w 123"/>
                <a:gd name="T9" fmla="*/ 84 h 338"/>
                <a:gd name="T10" fmla="*/ 107 w 123"/>
                <a:gd name="T11" fmla="*/ 81 h 338"/>
                <a:gd name="T12" fmla="*/ 87 w 123"/>
                <a:gd name="T13" fmla="*/ 96 h 338"/>
                <a:gd name="T14" fmla="*/ 100 w 123"/>
                <a:gd name="T15" fmla="*/ 30 h 338"/>
                <a:gd name="T16" fmla="*/ 100 w 123"/>
                <a:gd name="T17" fmla="*/ 30 h 338"/>
                <a:gd name="T18" fmla="*/ 121 w 123"/>
                <a:gd name="T19" fmla="*/ 12 h 338"/>
                <a:gd name="T20" fmla="*/ 119 w 123"/>
                <a:gd name="T21" fmla="*/ 9 h 338"/>
                <a:gd name="T22" fmla="*/ 101 w 123"/>
                <a:gd name="T23" fmla="*/ 25 h 338"/>
                <a:gd name="T24" fmla="*/ 104 w 123"/>
                <a:gd name="T25" fmla="*/ 3 h 338"/>
                <a:gd name="T26" fmla="*/ 101 w 123"/>
                <a:gd name="T27" fmla="*/ 2 h 338"/>
                <a:gd name="T28" fmla="*/ 92 w 123"/>
                <a:gd name="T29" fmla="*/ 57 h 338"/>
                <a:gd name="T30" fmla="*/ 82 w 123"/>
                <a:gd name="T31" fmla="*/ 32 h 338"/>
                <a:gd name="T32" fmla="*/ 79 w 123"/>
                <a:gd name="T33" fmla="*/ 33 h 338"/>
                <a:gd name="T34" fmla="*/ 91 w 123"/>
                <a:gd name="T35" fmla="*/ 62 h 338"/>
                <a:gd name="T36" fmla="*/ 91 w 123"/>
                <a:gd name="T37" fmla="*/ 62 h 338"/>
                <a:gd name="T38" fmla="*/ 70 w 123"/>
                <a:gd name="T39" fmla="*/ 153 h 338"/>
                <a:gd name="T40" fmla="*/ 53 w 123"/>
                <a:gd name="T41" fmla="*/ 104 h 338"/>
                <a:gd name="T42" fmla="*/ 50 w 123"/>
                <a:gd name="T43" fmla="*/ 104 h 338"/>
                <a:gd name="T44" fmla="*/ 68 w 123"/>
                <a:gd name="T45" fmla="*/ 158 h 338"/>
                <a:gd name="T46" fmla="*/ 40 w 123"/>
                <a:gd name="T47" fmla="*/ 245 h 338"/>
                <a:gd name="T48" fmla="*/ 26 w 123"/>
                <a:gd name="T49" fmla="*/ 204 h 338"/>
                <a:gd name="T50" fmla="*/ 23 w 123"/>
                <a:gd name="T51" fmla="*/ 206 h 338"/>
                <a:gd name="T52" fmla="*/ 38 w 123"/>
                <a:gd name="T53" fmla="*/ 250 h 338"/>
                <a:gd name="T54" fmla="*/ 1 w 123"/>
                <a:gd name="T55" fmla="*/ 335 h 338"/>
                <a:gd name="T56" fmla="*/ 5 w 123"/>
                <a:gd name="T57" fmla="*/ 336 h 338"/>
                <a:gd name="T58" fmla="*/ 32 w 123"/>
                <a:gd name="T59" fmla="*/ 273 h 338"/>
                <a:gd name="T60" fmla="*/ 33 w 123"/>
                <a:gd name="T61" fmla="*/ 273 h 338"/>
                <a:gd name="T62" fmla="*/ 75 w 123"/>
                <a:gd name="T63" fmla="*/ 246 h 338"/>
                <a:gd name="T64" fmla="*/ 73 w 123"/>
                <a:gd name="T65" fmla="*/ 243 h 338"/>
                <a:gd name="T66" fmla="*/ 34 w 123"/>
                <a:gd name="T67" fmla="*/ 268 h 338"/>
                <a:gd name="T68" fmla="*/ 60 w 123"/>
                <a:gd name="T69" fmla="*/ 197 h 338"/>
                <a:gd name="T70" fmla="*/ 109 w 123"/>
                <a:gd name="T71" fmla="*/ 163 h 338"/>
                <a:gd name="T72" fmla="*/ 107 w 123"/>
                <a:gd name="T73" fmla="*/ 16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 h="338">
                  <a:moveTo>
                    <a:pt x="107" y="160"/>
                  </a:moveTo>
                  <a:cubicBezTo>
                    <a:pt x="92" y="171"/>
                    <a:pt x="77" y="181"/>
                    <a:pt x="62" y="192"/>
                  </a:cubicBezTo>
                  <a:cubicBezTo>
                    <a:pt x="71" y="162"/>
                    <a:pt x="80" y="131"/>
                    <a:pt x="87" y="100"/>
                  </a:cubicBezTo>
                  <a:cubicBezTo>
                    <a:pt x="87" y="100"/>
                    <a:pt x="88" y="100"/>
                    <a:pt x="88" y="100"/>
                  </a:cubicBezTo>
                  <a:cubicBezTo>
                    <a:pt x="95" y="95"/>
                    <a:pt x="102" y="89"/>
                    <a:pt x="109" y="84"/>
                  </a:cubicBezTo>
                  <a:cubicBezTo>
                    <a:pt x="110" y="83"/>
                    <a:pt x="108" y="80"/>
                    <a:pt x="107" y="81"/>
                  </a:cubicBezTo>
                  <a:cubicBezTo>
                    <a:pt x="100" y="86"/>
                    <a:pt x="94" y="91"/>
                    <a:pt x="87" y="96"/>
                  </a:cubicBezTo>
                  <a:cubicBezTo>
                    <a:pt x="92" y="74"/>
                    <a:pt x="97" y="52"/>
                    <a:pt x="100" y="30"/>
                  </a:cubicBezTo>
                  <a:cubicBezTo>
                    <a:pt x="100" y="30"/>
                    <a:pt x="100" y="30"/>
                    <a:pt x="100" y="30"/>
                  </a:cubicBezTo>
                  <a:cubicBezTo>
                    <a:pt x="107" y="24"/>
                    <a:pt x="114" y="18"/>
                    <a:pt x="121" y="12"/>
                  </a:cubicBezTo>
                  <a:cubicBezTo>
                    <a:pt x="123" y="10"/>
                    <a:pt x="120" y="8"/>
                    <a:pt x="119" y="9"/>
                  </a:cubicBezTo>
                  <a:cubicBezTo>
                    <a:pt x="113" y="14"/>
                    <a:pt x="107" y="19"/>
                    <a:pt x="101" y="25"/>
                  </a:cubicBezTo>
                  <a:cubicBezTo>
                    <a:pt x="102" y="17"/>
                    <a:pt x="103" y="10"/>
                    <a:pt x="104" y="3"/>
                  </a:cubicBezTo>
                  <a:cubicBezTo>
                    <a:pt x="105" y="1"/>
                    <a:pt x="101" y="0"/>
                    <a:pt x="101" y="2"/>
                  </a:cubicBezTo>
                  <a:cubicBezTo>
                    <a:pt x="98" y="21"/>
                    <a:pt x="95" y="39"/>
                    <a:pt x="92" y="57"/>
                  </a:cubicBezTo>
                  <a:cubicBezTo>
                    <a:pt x="88" y="49"/>
                    <a:pt x="85" y="41"/>
                    <a:pt x="82" y="32"/>
                  </a:cubicBezTo>
                  <a:cubicBezTo>
                    <a:pt x="82" y="30"/>
                    <a:pt x="79" y="30"/>
                    <a:pt x="79" y="33"/>
                  </a:cubicBezTo>
                  <a:cubicBezTo>
                    <a:pt x="82" y="43"/>
                    <a:pt x="86" y="53"/>
                    <a:pt x="91" y="62"/>
                  </a:cubicBezTo>
                  <a:cubicBezTo>
                    <a:pt x="91" y="62"/>
                    <a:pt x="91" y="62"/>
                    <a:pt x="91" y="62"/>
                  </a:cubicBezTo>
                  <a:cubicBezTo>
                    <a:pt x="85" y="93"/>
                    <a:pt x="78" y="123"/>
                    <a:pt x="70" y="153"/>
                  </a:cubicBezTo>
                  <a:cubicBezTo>
                    <a:pt x="63" y="137"/>
                    <a:pt x="57" y="121"/>
                    <a:pt x="53" y="104"/>
                  </a:cubicBezTo>
                  <a:cubicBezTo>
                    <a:pt x="52" y="102"/>
                    <a:pt x="49" y="102"/>
                    <a:pt x="50" y="104"/>
                  </a:cubicBezTo>
                  <a:cubicBezTo>
                    <a:pt x="54" y="123"/>
                    <a:pt x="60" y="141"/>
                    <a:pt x="68" y="158"/>
                  </a:cubicBezTo>
                  <a:cubicBezTo>
                    <a:pt x="60" y="187"/>
                    <a:pt x="50" y="217"/>
                    <a:pt x="40" y="245"/>
                  </a:cubicBezTo>
                  <a:cubicBezTo>
                    <a:pt x="35" y="232"/>
                    <a:pt x="30" y="218"/>
                    <a:pt x="26" y="204"/>
                  </a:cubicBezTo>
                  <a:cubicBezTo>
                    <a:pt x="25" y="202"/>
                    <a:pt x="22" y="204"/>
                    <a:pt x="23" y="206"/>
                  </a:cubicBezTo>
                  <a:cubicBezTo>
                    <a:pt x="28" y="221"/>
                    <a:pt x="33" y="235"/>
                    <a:pt x="38" y="250"/>
                  </a:cubicBezTo>
                  <a:cubicBezTo>
                    <a:pt x="27" y="279"/>
                    <a:pt x="15" y="307"/>
                    <a:pt x="1" y="335"/>
                  </a:cubicBezTo>
                  <a:cubicBezTo>
                    <a:pt x="0" y="337"/>
                    <a:pt x="4" y="338"/>
                    <a:pt x="5" y="336"/>
                  </a:cubicBezTo>
                  <a:cubicBezTo>
                    <a:pt x="15" y="315"/>
                    <a:pt x="24" y="294"/>
                    <a:pt x="32" y="273"/>
                  </a:cubicBezTo>
                  <a:cubicBezTo>
                    <a:pt x="33" y="273"/>
                    <a:pt x="33" y="273"/>
                    <a:pt x="33" y="273"/>
                  </a:cubicBezTo>
                  <a:cubicBezTo>
                    <a:pt x="47" y="264"/>
                    <a:pt x="61" y="255"/>
                    <a:pt x="75" y="246"/>
                  </a:cubicBezTo>
                  <a:cubicBezTo>
                    <a:pt x="77" y="245"/>
                    <a:pt x="75" y="242"/>
                    <a:pt x="73" y="243"/>
                  </a:cubicBezTo>
                  <a:cubicBezTo>
                    <a:pt x="60" y="251"/>
                    <a:pt x="47" y="260"/>
                    <a:pt x="34" y="268"/>
                  </a:cubicBezTo>
                  <a:cubicBezTo>
                    <a:pt x="44" y="245"/>
                    <a:pt x="52" y="221"/>
                    <a:pt x="60" y="197"/>
                  </a:cubicBezTo>
                  <a:cubicBezTo>
                    <a:pt x="76" y="186"/>
                    <a:pt x="93" y="174"/>
                    <a:pt x="109" y="163"/>
                  </a:cubicBezTo>
                  <a:cubicBezTo>
                    <a:pt x="111" y="162"/>
                    <a:pt x="109" y="159"/>
                    <a:pt x="107" y="160"/>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śḻíďê">
              <a:extLst>
                <a:ext uri="{FF2B5EF4-FFF2-40B4-BE49-F238E27FC236}">
                  <a16:creationId xmlns:a16="http://schemas.microsoft.com/office/drawing/2014/main" id="{0EA249B6-D11E-4033-B9DB-E6C12C6C09FC}"/>
                </a:ext>
              </a:extLst>
            </p:cNvPr>
            <p:cNvSpPr/>
            <p:nvPr/>
          </p:nvSpPr>
          <p:spPr bwMode="auto">
            <a:xfrm>
              <a:off x="8353425" y="4433888"/>
              <a:ext cx="1412875" cy="701675"/>
            </a:xfrm>
            <a:custGeom>
              <a:avLst/>
              <a:gdLst>
                <a:gd name="T0" fmla="*/ 257 w 258"/>
                <a:gd name="T1" fmla="*/ 35 h 128"/>
                <a:gd name="T2" fmla="*/ 2 w 258"/>
                <a:gd name="T3" fmla="*/ 114 h 128"/>
                <a:gd name="T4" fmla="*/ 5 w 258"/>
                <a:gd name="T5" fmla="*/ 109 h 128"/>
                <a:gd name="T6" fmla="*/ 255 w 258"/>
                <a:gd name="T7" fmla="*/ 31 h 128"/>
                <a:gd name="T8" fmla="*/ 257 w 258"/>
                <a:gd name="T9" fmla="*/ 35 h 128"/>
              </a:gdLst>
              <a:ahLst/>
              <a:cxnLst>
                <a:cxn ang="0">
                  <a:pos x="T0" y="T1"/>
                </a:cxn>
                <a:cxn ang="0">
                  <a:pos x="T2" y="T3"/>
                </a:cxn>
                <a:cxn ang="0">
                  <a:pos x="T4" y="T5"/>
                </a:cxn>
                <a:cxn ang="0">
                  <a:pos x="T6" y="T7"/>
                </a:cxn>
                <a:cxn ang="0">
                  <a:pos x="T8" y="T9"/>
                </a:cxn>
              </a:cxnLst>
              <a:rect l="0" t="0" r="r" b="b"/>
              <a:pathLst>
                <a:path w="258" h="128">
                  <a:moveTo>
                    <a:pt x="257" y="35"/>
                  </a:moveTo>
                  <a:cubicBezTo>
                    <a:pt x="189" y="98"/>
                    <a:pt x="94" y="128"/>
                    <a:pt x="2" y="114"/>
                  </a:cubicBezTo>
                  <a:cubicBezTo>
                    <a:pt x="0" y="114"/>
                    <a:pt x="4" y="109"/>
                    <a:pt x="5" y="109"/>
                  </a:cubicBezTo>
                  <a:cubicBezTo>
                    <a:pt x="62" y="31"/>
                    <a:pt x="164" y="0"/>
                    <a:pt x="255" y="31"/>
                  </a:cubicBezTo>
                  <a:cubicBezTo>
                    <a:pt x="257" y="31"/>
                    <a:pt x="258" y="33"/>
                    <a:pt x="257" y="35"/>
                  </a:cubicBezTo>
                  <a:close/>
                </a:path>
              </a:pathLst>
            </a:custGeom>
            <a:solidFill>
              <a:srgbClr val="76EF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Sļîďé">
              <a:extLst>
                <a:ext uri="{FF2B5EF4-FFF2-40B4-BE49-F238E27FC236}">
                  <a16:creationId xmlns:a16="http://schemas.microsoft.com/office/drawing/2014/main" id="{8EB9BED4-F09F-47DE-9405-F2B65F4BE7D8}"/>
                </a:ext>
              </a:extLst>
            </p:cNvPr>
            <p:cNvSpPr/>
            <p:nvPr/>
          </p:nvSpPr>
          <p:spPr bwMode="auto">
            <a:xfrm>
              <a:off x="8293100" y="4619625"/>
              <a:ext cx="1336675" cy="465138"/>
            </a:xfrm>
            <a:custGeom>
              <a:avLst/>
              <a:gdLst>
                <a:gd name="T0" fmla="*/ 240 w 244"/>
                <a:gd name="T1" fmla="*/ 1 h 85"/>
                <a:gd name="T2" fmla="*/ 63 w 244"/>
                <a:gd name="T3" fmla="*/ 61 h 85"/>
                <a:gd name="T4" fmla="*/ 106 w 244"/>
                <a:gd name="T5" fmla="*/ 22 h 85"/>
                <a:gd name="T6" fmla="*/ 104 w 244"/>
                <a:gd name="T7" fmla="*/ 19 h 85"/>
                <a:gd name="T8" fmla="*/ 56 w 244"/>
                <a:gd name="T9" fmla="*/ 63 h 85"/>
                <a:gd name="T10" fmla="*/ 2 w 244"/>
                <a:gd name="T11" fmla="*/ 82 h 85"/>
                <a:gd name="T12" fmla="*/ 3 w 244"/>
                <a:gd name="T13" fmla="*/ 85 h 85"/>
                <a:gd name="T14" fmla="*/ 56 w 244"/>
                <a:gd name="T15" fmla="*/ 67 h 85"/>
                <a:gd name="T16" fmla="*/ 58 w 244"/>
                <a:gd name="T17" fmla="*/ 66 h 85"/>
                <a:gd name="T18" fmla="*/ 58 w 244"/>
                <a:gd name="T19" fmla="*/ 66 h 85"/>
                <a:gd name="T20" fmla="*/ 242 w 244"/>
                <a:gd name="T21" fmla="*/ 3 h 85"/>
                <a:gd name="T22" fmla="*/ 240 w 244"/>
                <a:gd name="T23" fmla="*/ 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85">
                  <a:moveTo>
                    <a:pt x="240" y="1"/>
                  </a:moveTo>
                  <a:cubicBezTo>
                    <a:pt x="181" y="21"/>
                    <a:pt x="122" y="41"/>
                    <a:pt x="63" y="61"/>
                  </a:cubicBezTo>
                  <a:cubicBezTo>
                    <a:pt x="77" y="48"/>
                    <a:pt x="92" y="35"/>
                    <a:pt x="106" y="22"/>
                  </a:cubicBezTo>
                  <a:cubicBezTo>
                    <a:pt x="107" y="20"/>
                    <a:pt x="105" y="18"/>
                    <a:pt x="104" y="19"/>
                  </a:cubicBezTo>
                  <a:cubicBezTo>
                    <a:pt x="88" y="34"/>
                    <a:pt x="72" y="49"/>
                    <a:pt x="56" y="63"/>
                  </a:cubicBezTo>
                  <a:cubicBezTo>
                    <a:pt x="38" y="70"/>
                    <a:pt x="20" y="76"/>
                    <a:pt x="2" y="82"/>
                  </a:cubicBezTo>
                  <a:cubicBezTo>
                    <a:pt x="0" y="83"/>
                    <a:pt x="1" y="85"/>
                    <a:pt x="3" y="85"/>
                  </a:cubicBezTo>
                  <a:cubicBezTo>
                    <a:pt x="21" y="79"/>
                    <a:pt x="39" y="73"/>
                    <a:pt x="56" y="67"/>
                  </a:cubicBezTo>
                  <a:cubicBezTo>
                    <a:pt x="57" y="67"/>
                    <a:pt x="57" y="67"/>
                    <a:pt x="58" y="66"/>
                  </a:cubicBezTo>
                  <a:cubicBezTo>
                    <a:pt x="58" y="66"/>
                    <a:pt x="58" y="66"/>
                    <a:pt x="58" y="66"/>
                  </a:cubicBezTo>
                  <a:cubicBezTo>
                    <a:pt x="119" y="45"/>
                    <a:pt x="180" y="24"/>
                    <a:pt x="242" y="3"/>
                  </a:cubicBezTo>
                  <a:cubicBezTo>
                    <a:pt x="244" y="3"/>
                    <a:pt x="242" y="0"/>
                    <a:pt x="240" y="1"/>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s1ïḍè">
              <a:extLst>
                <a:ext uri="{FF2B5EF4-FFF2-40B4-BE49-F238E27FC236}">
                  <a16:creationId xmlns:a16="http://schemas.microsoft.com/office/drawing/2014/main" id="{A0FBF1CC-87BB-41E9-82D1-033C26BF5AF3}"/>
                </a:ext>
              </a:extLst>
            </p:cNvPr>
            <p:cNvSpPr/>
            <p:nvPr/>
          </p:nvSpPr>
          <p:spPr bwMode="auto">
            <a:xfrm>
              <a:off x="8983663" y="4614863"/>
              <a:ext cx="257175" cy="219075"/>
            </a:xfrm>
            <a:custGeom>
              <a:avLst/>
              <a:gdLst>
                <a:gd name="T0" fmla="*/ 46 w 47"/>
                <a:gd name="T1" fmla="*/ 4 h 40"/>
                <a:gd name="T2" fmla="*/ 44 w 47"/>
                <a:gd name="T3" fmla="*/ 1 h 40"/>
                <a:gd name="T4" fmla="*/ 1 w 47"/>
                <a:gd name="T5" fmla="*/ 37 h 40"/>
                <a:gd name="T6" fmla="*/ 3 w 47"/>
                <a:gd name="T7" fmla="*/ 39 h 40"/>
                <a:gd name="T8" fmla="*/ 46 w 47"/>
                <a:gd name="T9" fmla="*/ 4 h 40"/>
              </a:gdLst>
              <a:ahLst/>
              <a:cxnLst>
                <a:cxn ang="0">
                  <a:pos x="T0" y="T1"/>
                </a:cxn>
                <a:cxn ang="0">
                  <a:pos x="T2" y="T3"/>
                </a:cxn>
                <a:cxn ang="0">
                  <a:pos x="T4" y="T5"/>
                </a:cxn>
                <a:cxn ang="0">
                  <a:pos x="T6" y="T7"/>
                </a:cxn>
                <a:cxn ang="0">
                  <a:pos x="T8" y="T9"/>
                </a:cxn>
              </a:cxnLst>
              <a:rect l="0" t="0" r="r" b="b"/>
              <a:pathLst>
                <a:path w="47" h="40">
                  <a:moveTo>
                    <a:pt x="46" y="4"/>
                  </a:moveTo>
                  <a:cubicBezTo>
                    <a:pt x="47" y="2"/>
                    <a:pt x="45" y="0"/>
                    <a:pt x="44" y="1"/>
                  </a:cubicBezTo>
                  <a:cubicBezTo>
                    <a:pt x="30" y="13"/>
                    <a:pt x="15" y="25"/>
                    <a:pt x="1" y="37"/>
                  </a:cubicBezTo>
                  <a:cubicBezTo>
                    <a:pt x="0" y="38"/>
                    <a:pt x="2" y="40"/>
                    <a:pt x="3" y="39"/>
                  </a:cubicBezTo>
                  <a:cubicBezTo>
                    <a:pt x="17" y="27"/>
                    <a:pt x="32" y="15"/>
                    <a:pt x="46" y="4"/>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ŝľiḍé">
              <a:extLst>
                <a:ext uri="{FF2B5EF4-FFF2-40B4-BE49-F238E27FC236}">
                  <a16:creationId xmlns:a16="http://schemas.microsoft.com/office/drawing/2014/main" id="{BC29FC2B-FDE9-479F-9263-D6E0BFC09991}"/>
                </a:ext>
              </a:extLst>
            </p:cNvPr>
            <p:cNvSpPr/>
            <p:nvPr/>
          </p:nvSpPr>
          <p:spPr bwMode="auto">
            <a:xfrm>
              <a:off x="9267825" y="4570413"/>
              <a:ext cx="252413" cy="225425"/>
            </a:xfrm>
            <a:custGeom>
              <a:avLst/>
              <a:gdLst>
                <a:gd name="T0" fmla="*/ 39 w 46"/>
                <a:gd name="T1" fmla="*/ 38 h 41"/>
                <a:gd name="T2" fmla="*/ 5 w 46"/>
                <a:gd name="T3" fmla="*/ 33 h 41"/>
                <a:gd name="T4" fmla="*/ 45 w 46"/>
                <a:gd name="T5" fmla="*/ 4 h 41"/>
                <a:gd name="T6" fmla="*/ 43 w 46"/>
                <a:gd name="T7" fmla="*/ 1 h 41"/>
                <a:gd name="T8" fmla="*/ 1 w 46"/>
                <a:gd name="T9" fmla="*/ 32 h 41"/>
                <a:gd name="T10" fmla="*/ 3 w 46"/>
                <a:gd name="T11" fmla="*/ 34 h 41"/>
                <a:gd name="T12" fmla="*/ 4 w 46"/>
                <a:gd name="T13" fmla="*/ 36 h 41"/>
                <a:gd name="T14" fmla="*/ 38 w 46"/>
                <a:gd name="T15" fmla="*/ 41 h 41"/>
                <a:gd name="T16" fmla="*/ 39 w 46"/>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1">
                  <a:moveTo>
                    <a:pt x="39" y="38"/>
                  </a:moveTo>
                  <a:cubicBezTo>
                    <a:pt x="27" y="36"/>
                    <a:pt x="16" y="34"/>
                    <a:pt x="5" y="33"/>
                  </a:cubicBezTo>
                  <a:cubicBezTo>
                    <a:pt x="18" y="23"/>
                    <a:pt x="32" y="13"/>
                    <a:pt x="45" y="4"/>
                  </a:cubicBezTo>
                  <a:cubicBezTo>
                    <a:pt x="46" y="2"/>
                    <a:pt x="44" y="0"/>
                    <a:pt x="43" y="1"/>
                  </a:cubicBezTo>
                  <a:cubicBezTo>
                    <a:pt x="29" y="11"/>
                    <a:pt x="15" y="22"/>
                    <a:pt x="1" y="32"/>
                  </a:cubicBezTo>
                  <a:cubicBezTo>
                    <a:pt x="0" y="33"/>
                    <a:pt x="1" y="35"/>
                    <a:pt x="3" y="34"/>
                  </a:cubicBezTo>
                  <a:cubicBezTo>
                    <a:pt x="3" y="35"/>
                    <a:pt x="3" y="35"/>
                    <a:pt x="4" y="36"/>
                  </a:cubicBezTo>
                  <a:cubicBezTo>
                    <a:pt x="38" y="41"/>
                    <a:pt x="38" y="41"/>
                    <a:pt x="38" y="41"/>
                  </a:cubicBezTo>
                  <a:cubicBezTo>
                    <a:pt x="40" y="41"/>
                    <a:pt x="41" y="38"/>
                    <a:pt x="39" y="38"/>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slïḋê">
              <a:extLst>
                <a:ext uri="{FF2B5EF4-FFF2-40B4-BE49-F238E27FC236}">
                  <a16:creationId xmlns:a16="http://schemas.microsoft.com/office/drawing/2014/main" id="{06565FA4-AE12-40B5-863C-0EE5C96F8F82}"/>
                </a:ext>
              </a:extLst>
            </p:cNvPr>
            <p:cNvSpPr/>
            <p:nvPr/>
          </p:nvSpPr>
          <p:spPr bwMode="auto">
            <a:xfrm>
              <a:off x="8999538" y="4827588"/>
              <a:ext cx="225425" cy="93663"/>
            </a:xfrm>
            <a:custGeom>
              <a:avLst/>
              <a:gdLst>
                <a:gd name="T0" fmla="*/ 39 w 41"/>
                <a:gd name="T1" fmla="*/ 13 h 17"/>
                <a:gd name="T2" fmla="*/ 3 w 41"/>
                <a:gd name="T3" fmla="*/ 1 h 17"/>
                <a:gd name="T4" fmla="*/ 2 w 41"/>
                <a:gd name="T5" fmla="*/ 4 h 17"/>
                <a:gd name="T6" fmla="*/ 38 w 41"/>
                <a:gd name="T7" fmla="*/ 16 h 17"/>
                <a:gd name="T8" fmla="*/ 39 w 41"/>
                <a:gd name="T9" fmla="*/ 13 h 17"/>
              </a:gdLst>
              <a:ahLst/>
              <a:cxnLst>
                <a:cxn ang="0">
                  <a:pos x="T0" y="T1"/>
                </a:cxn>
                <a:cxn ang="0">
                  <a:pos x="T2" y="T3"/>
                </a:cxn>
                <a:cxn ang="0">
                  <a:pos x="T4" y="T5"/>
                </a:cxn>
                <a:cxn ang="0">
                  <a:pos x="T6" y="T7"/>
                </a:cxn>
                <a:cxn ang="0">
                  <a:pos x="T8" y="T9"/>
                </a:cxn>
              </a:cxnLst>
              <a:rect l="0" t="0" r="r" b="b"/>
              <a:pathLst>
                <a:path w="41" h="17">
                  <a:moveTo>
                    <a:pt x="39" y="13"/>
                  </a:moveTo>
                  <a:cubicBezTo>
                    <a:pt x="3" y="1"/>
                    <a:pt x="3" y="1"/>
                    <a:pt x="3" y="1"/>
                  </a:cubicBezTo>
                  <a:cubicBezTo>
                    <a:pt x="1" y="0"/>
                    <a:pt x="0" y="3"/>
                    <a:pt x="2" y="4"/>
                  </a:cubicBezTo>
                  <a:cubicBezTo>
                    <a:pt x="38" y="16"/>
                    <a:pt x="38" y="16"/>
                    <a:pt x="38" y="16"/>
                  </a:cubicBezTo>
                  <a:cubicBezTo>
                    <a:pt x="40" y="17"/>
                    <a:pt x="41" y="14"/>
                    <a:pt x="39" y="13"/>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ṥ1íḋe">
              <a:extLst>
                <a:ext uri="{FF2B5EF4-FFF2-40B4-BE49-F238E27FC236}">
                  <a16:creationId xmlns:a16="http://schemas.microsoft.com/office/drawing/2014/main" id="{0702BF7B-0FB6-4C36-9E32-3FCCC26F1259}"/>
                </a:ext>
              </a:extLst>
            </p:cNvPr>
            <p:cNvSpPr/>
            <p:nvPr/>
          </p:nvSpPr>
          <p:spPr bwMode="auto">
            <a:xfrm>
              <a:off x="8632825" y="4954588"/>
              <a:ext cx="214313" cy="60325"/>
            </a:xfrm>
            <a:custGeom>
              <a:avLst/>
              <a:gdLst>
                <a:gd name="T0" fmla="*/ 37 w 39"/>
                <a:gd name="T1" fmla="*/ 8 h 11"/>
                <a:gd name="T2" fmla="*/ 3 w 39"/>
                <a:gd name="T3" fmla="*/ 1 h 11"/>
                <a:gd name="T4" fmla="*/ 1 w 39"/>
                <a:gd name="T5" fmla="*/ 4 h 11"/>
                <a:gd name="T6" fmla="*/ 37 w 39"/>
                <a:gd name="T7" fmla="*/ 11 h 11"/>
                <a:gd name="T8" fmla="*/ 37 w 39"/>
                <a:gd name="T9" fmla="*/ 8 h 11"/>
              </a:gdLst>
              <a:ahLst/>
              <a:cxnLst>
                <a:cxn ang="0">
                  <a:pos x="T0" y="T1"/>
                </a:cxn>
                <a:cxn ang="0">
                  <a:pos x="T2" y="T3"/>
                </a:cxn>
                <a:cxn ang="0">
                  <a:pos x="T4" y="T5"/>
                </a:cxn>
                <a:cxn ang="0">
                  <a:pos x="T6" y="T7"/>
                </a:cxn>
                <a:cxn ang="0">
                  <a:pos x="T8" y="T9"/>
                </a:cxn>
              </a:cxnLst>
              <a:rect l="0" t="0" r="r" b="b"/>
              <a:pathLst>
                <a:path w="39" h="11">
                  <a:moveTo>
                    <a:pt x="37" y="8"/>
                  </a:moveTo>
                  <a:cubicBezTo>
                    <a:pt x="25" y="7"/>
                    <a:pt x="14" y="5"/>
                    <a:pt x="3" y="1"/>
                  </a:cubicBezTo>
                  <a:cubicBezTo>
                    <a:pt x="1" y="0"/>
                    <a:pt x="0" y="3"/>
                    <a:pt x="1" y="4"/>
                  </a:cubicBezTo>
                  <a:cubicBezTo>
                    <a:pt x="13" y="8"/>
                    <a:pt x="25" y="10"/>
                    <a:pt x="37" y="11"/>
                  </a:cubicBezTo>
                  <a:cubicBezTo>
                    <a:pt x="39" y="11"/>
                    <a:pt x="39" y="8"/>
                    <a:pt x="37" y="8"/>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ļïdê">
              <a:extLst>
                <a:ext uri="{FF2B5EF4-FFF2-40B4-BE49-F238E27FC236}">
                  <a16:creationId xmlns:a16="http://schemas.microsoft.com/office/drawing/2014/main" id="{5749B900-3530-4CEF-B577-969D1E4A7EB2}"/>
                </a:ext>
              </a:extLst>
            </p:cNvPr>
            <p:cNvSpPr/>
            <p:nvPr/>
          </p:nvSpPr>
          <p:spPr bwMode="auto">
            <a:xfrm>
              <a:off x="8413750" y="3716338"/>
              <a:ext cx="1314450" cy="1347788"/>
            </a:xfrm>
            <a:custGeom>
              <a:avLst/>
              <a:gdLst>
                <a:gd name="T0" fmla="*/ 6 w 240"/>
                <a:gd name="T1" fmla="*/ 206 h 246"/>
                <a:gd name="T2" fmla="*/ 5 w 240"/>
                <a:gd name="T3" fmla="*/ 181 h 246"/>
                <a:gd name="T4" fmla="*/ 30 w 240"/>
                <a:gd name="T5" fmla="*/ 155 h 246"/>
                <a:gd name="T6" fmla="*/ 58 w 240"/>
                <a:gd name="T7" fmla="*/ 124 h 246"/>
                <a:gd name="T8" fmla="*/ 71 w 240"/>
                <a:gd name="T9" fmla="*/ 93 h 246"/>
                <a:gd name="T10" fmla="*/ 105 w 240"/>
                <a:gd name="T11" fmla="*/ 71 h 246"/>
                <a:gd name="T12" fmla="*/ 144 w 240"/>
                <a:gd name="T13" fmla="*/ 62 h 246"/>
                <a:gd name="T14" fmla="*/ 165 w 240"/>
                <a:gd name="T15" fmla="*/ 45 h 246"/>
                <a:gd name="T16" fmla="*/ 177 w 240"/>
                <a:gd name="T17" fmla="*/ 27 h 246"/>
                <a:gd name="T18" fmla="*/ 224 w 240"/>
                <a:gd name="T19" fmla="*/ 8 h 246"/>
                <a:gd name="T20" fmla="*/ 231 w 240"/>
                <a:gd name="T21" fmla="*/ 45 h 246"/>
                <a:gd name="T22" fmla="*/ 196 w 240"/>
                <a:gd name="T23" fmla="*/ 80 h 246"/>
                <a:gd name="T24" fmla="*/ 175 w 240"/>
                <a:gd name="T25" fmla="*/ 118 h 246"/>
                <a:gd name="T26" fmla="*/ 164 w 240"/>
                <a:gd name="T27" fmla="*/ 147 h 246"/>
                <a:gd name="T28" fmla="*/ 138 w 240"/>
                <a:gd name="T29" fmla="*/ 169 h 246"/>
                <a:gd name="T30" fmla="*/ 104 w 240"/>
                <a:gd name="T31" fmla="*/ 195 h 246"/>
                <a:gd name="T32" fmla="*/ 93 w 240"/>
                <a:gd name="T33" fmla="*/ 215 h 246"/>
                <a:gd name="T34" fmla="*/ 82 w 240"/>
                <a:gd name="T35" fmla="*/ 227 h 246"/>
                <a:gd name="T36" fmla="*/ 23 w 240"/>
                <a:gd name="T37" fmla="*/ 231 h 246"/>
                <a:gd name="T38" fmla="*/ 6 w 240"/>
                <a:gd name="T39"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246">
                  <a:moveTo>
                    <a:pt x="6" y="206"/>
                  </a:moveTo>
                  <a:cubicBezTo>
                    <a:pt x="3" y="199"/>
                    <a:pt x="0" y="191"/>
                    <a:pt x="5" y="181"/>
                  </a:cubicBezTo>
                  <a:cubicBezTo>
                    <a:pt x="9" y="170"/>
                    <a:pt x="20" y="162"/>
                    <a:pt x="30" y="155"/>
                  </a:cubicBezTo>
                  <a:cubicBezTo>
                    <a:pt x="42" y="146"/>
                    <a:pt x="53" y="138"/>
                    <a:pt x="58" y="124"/>
                  </a:cubicBezTo>
                  <a:cubicBezTo>
                    <a:pt x="62" y="113"/>
                    <a:pt x="64" y="103"/>
                    <a:pt x="71" y="93"/>
                  </a:cubicBezTo>
                  <a:cubicBezTo>
                    <a:pt x="80" y="81"/>
                    <a:pt x="93" y="75"/>
                    <a:pt x="105" y="71"/>
                  </a:cubicBezTo>
                  <a:cubicBezTo>
                    <a:pt x="118" y="68"/>
                    <a:pt x="130" y="68"/>
                    <a:pt x="144" y="62"/>
                  </a:cubicBezTo>
                  <a:cubicBezTo>
                    <a:pt x="152" y="58"/>
                    <a:pt x="159" y="53"/>
                    <a:pt x="165" y="45"/>
                  </a:cubicBezTo>
                  <a:cubicBezTo>
                    <a:pt x="170" y="39"/>
                    <a:pt x="173" y="33"/>
                    <a:pt x="177" y="27"/>
                  </a:cubicBezTo>
                  <a:cubicBezTo>
                    <a:pt x="191" y="8"/>
                    <a:pt x="212" y="0"/>
                    <a:pt x="224" y="8"/>
                  </a:cubicBezTo>
                  <a:cubicBezTo>
                    <a:pt x="236" y="12"/>
                    <a:pt x="240" y="27"/>
                    <a:pt x="231" y="45"/>
                  </a:cubicBezTo>
                  <a:cubicBezTo>
                    <a:pt x="223" y="60"/>
                    <a:pt x="209" y="69"/>
                    <a:pt x="196" y="80"/>
                  </a:cubicBezTo>
                  <a:cubicBezTo>
                    <a:pt x="183" y="92"/>
                    <a:pt x="179" y="104"/>
                    <a:pt x="175" y="118"/>
                  </a:cubicBezTo>
                  <a:cubicBezTo>
                    <a:pt x="173" y="128"/>
                    <a:pt x="170" y="138"/>
                    <a:pt x="164" y="147"/>
                  </a:cubicBezTo>
                  <a:cubicBezTo>
                    <a:pt x="157" y="157"/>
                    <a:pt x="148" y="164"/>
                    <a:pt x="138" y="169"/>
                  </a:cubicBezTo>
                  <a:cubicBezTo>
                    <a:pt x="126" y="176"/>
                    <a:pt x="113" y="182"/>
                    <a:pt x="104" y="195"/>
                  </a:cubicBezTo>
                  <a:cubicBezTo>
                    <a:pt x="100" y="201"/>
                    <a:pt x="98" y="208"/>
                    <a:pt x="93" y="215"/>
                  </a:cubicBezTo>
                  <a:cubicBezTo>
                    <a:pt x="90" y="219"/>
                    <a:pt x="86" y="224"/>
                    <a:pt x="82" y="227"/>
                  </a:cubicBezTo>
                  <a:cubicBezTo>
                    <a:pt x="58" y="246"/>
                    <a:pt x="35" y="242"/>
                    <a:pt x="23" y="231"/>
                  </a:cubicBezTo>
                  <a:cubicBezTo>
                    <a:pt x="16" y="224"/>
                    <a:pt x="10" y="215"/>
                    <a:pt x="6" y="206"/>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ṣḷidè">
              <a:extLst>
                <a:ext uri="{FF2B5EF4-FFF2-40B4-BE49-F238E27FC236}">
                  <a16:creationId xmlns:a16="http://schemas.microsoft.com/office/drawing/2014/main" id="{3EE069F9-C9F7-48E6-8D93-DA08AD356134}"/>
                </a:ext>
              </a:extLst>
            </p:cNvPr>
            <p:cNvSpPr/>
            <p:nvPr/>
          </p:nvSpPr>
          <p:spPr bwMode="auto">
            <a:xfrm>
              <a:off x="8348663" y="3908425"/>
              <a:ext cx="1243013" cy="1149350"/>
            </a:xfrm>
            <a:custGeom>
              <a:avLst/>
              <a:gdLst>
                <a:gd name="T0" fmla="*/ 223 w 227"/>
                <a:gd name="T1" fmla="*/ 1 h 210"/>
                <a:gd name="T2" fmla="*/ 167 w 227"/>
                <a:gd name="T3" fmla="*/ 52 h 210"/>
                <a:gd name="T4" fmla="*/ 178 w 227"/>
                <a:gd name="T5" fmla="*/ 23 h 210"/>
                <a:gd name="T6" fmla="*/ 175 w 227"/>
                <a:gd name="T7" fmla="*/ 22 h 210"/>
                <a:gd name="T8" fmla="*/ 162 w 227"/>
                <a:gd name="T9" fmla="*/ 55 h 210"/>
                <a:gd name="T10" fmla="*/ 162 w 227"/>
                <a:gd name="T11" fmla="*/ 56 h 210"/>
                <a:gd name="T12" fmla="*/ 116 w 227"/>
                <a:gd name="T13" fmla="*/ 99 h 210"/>
                <a:gd name="T14" fmla="*/ 126 w 227"/>
                <a:gd name="T15" fmla="*/ 48 h 210"/>
                <a:gd name="T16" fmla="*/ 123 w 227"/>
                <a:gd name="T17" fmla="*/ 47 h 210"/>
                <a:gd name="T18" fmla="*/ 112 w 227"/>
                <a:gd name="T19" fmla="*/ 102 h 210"/>
                <a:gd name="T20" fmla="*/ 112 w 227"/>
                <a:gd name="T21" fmla="*/ 102 h 210"/>
                <a:gd name="T22" fmla="*/ 69 w 227"/>
                <a:gd name="T23" fmla="*/ 142 h 210"/>
                <a:gd name="T24" fmla="*/ 79 w 227"/>
                <a:gd name="T25" fmla="*/ 100 h 210"/>
                <a:gd name="T26" fmla="*/ 76 w 227"/>
                <a:gd name="T27" fmla="*/ 100 h 210"/>
                <a:gd name="T28" fmla="*/ 65 w 227"/>
                <a:gd name="T29" fmla="*/ 146 h 210"/>
                <a:gd name="T30" fmla="*/ 37 w 227"/>
                <a:gd name="T31" fmla="*/ 173 h 210"/>
                <a:gd name="T32" fmla="*/ 47 w 227"/>
                <a:gd name="T33" fmla="*/ 131 h 210"/>
                <a:gd name="T34" fmla="*/ 44 w 227"/>
                <a:gd name="T35" fmla="*/ 130 h 210"/>
                <a:gd name="T36" fmla="*/ 34 w 227"/>
                <a:gd name="T37" fmla="*/ 173 h 210"/>
                <a:gd name="T38" fmla="*/ 35 w 227"/>
                <a:gd name="T39" fmla="*/ 175 h 210"/>
                <a:gd name="T40" fmla="*/ 35 w 227"/>
                <a:gd name="T41" fmla="*/ 175 h 210"/>
                <a:gd name="T42" fmla="*/ 2 w 227"/>
                <a:gd name="T43" fmla="*/ 207 h 210"/>
                <a:gd name="T44" fmla="*/ 4 w 227"/>
                <a:gd name="T45" fmla="*/ 209 h 210"/>
                <a:gd name="T46" fmla="*/ 37 w 227"/>
                <a:gd name="T47" fmla="*/ 177 h 210"/>
                <a:gd name="T48" fmla="*/ 81 w 227"/>
                <a:gd name="T49" fmla="*/ 179 h 210"/>
                <a:gd name="T50" fmla="*/ 81 w 227"/>
                <a:gd name="T51" fmla="*/ 176 h 210"/>
                <a:gd name="T52" fmla="*/ 40 w 227"/>
                <a:gd name="T53" fmla="*/ 174 h 210"/>
                <a:gd name="T54" fmla="*/ 67 w 227"/>
                <a:gd name="T55" fmla="*/ 149 h 210"/>
                <a:gd name="T56" fmla="*/ 68 w 227"/>
                <a:gd name="T57" fmla="*/ 148 h 210"/>
                <a:gd name="T58" fmla="*/ 68 w 227"/>
                <a:gd name="T59" fmla="*/ 148 h 210"/>
                <a:gd name="T60" fmla="*/ 69 w 227"/>
                <a:gd name="T61" fmla="*/ 147 h 210"/>
                <a:gd name="T62" fmla="*/ 114 w 227"/>
                <a:gd name="T63" fmla="*/ 146 h 210"/>
                <a:gd name="T64" fmla="*/ 114 w 227"/>
                <a:gd name="T65" fmla="*/ 143 h 210"/>
                <a:gd name="T66" fmla="*/ 73 w 227"/>
                <a:gd name="T67" fmla="*/ 144 h 210"/>
                <a:gd name="T68" fmla="*/ 115 w 227"/>
                <a:gd name="T69" fmla="*/ 104 h 210"/>
                <a:gd name="T70" fmla="*/ 163 w 227"/>
                <a:gd name="T71" fmla="*/ 103 h 210"/>
                <a:gd name="T72" fmla="*/ 163 w 227"/>
                <a:gd name="T73" fmla="*/ 100 h 210"/>
                <a:gd name="T74" fmla="*/ 118 w 227"/>
                <a:gd name="T75" fmla="*/ 101 h 210"/>
                <a:gd name="T76" fmla="*/ 166 w 227"/>
                <a:gd name="T77" fmla="*/ 57 h 210"/>
                <a:gd name="T78" fmla="*/ 166 w 227"/>
                <a:gd name="T79" fmla="*/ 57 h 210"/>
                <a:gd name="T80" fmla="*/ 190 w 227"/>
                <a:gd name="T81" fmla="*/ 57 h 210"/>
                <a:gd name="T82" fmla="*/ 190 w 227"/>
                <a:gd name="T83" fmla="*/ 54 h 210"/>
                <a:gd name="T84" fmla="*/ 169 w 227"/>
                <a:gd name="T85" fmla="*/ 54 h 210"/>
                <a:gd name="T86" fmla="*/ 225 w 227"/>
                <a:gd name="T87" fmla="*/ 3 h 210"/>
                <a:gd name="T88" fmla="*/ 223 w 227"/>
                <a:gd name="T89" fmla="*/ 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7" h="210">
                  <a:moveTo>
                    <a:pt x="223" y="1"/>
                  </a:moveTo>
                  <a:cubicBezTo>
                    <a:pt x="204" y="18"/>
                    <a:pt x="186" y="35"/>
                    <a:pt x="167" y="52"/>
                  </a:cubicBezTo>
                  <a:cubicBezTo>
                    <a:pt x="171" y="42"/>
                    <a:pt x="174" y="32"/>
                    <a:pt x="178" y="23"/>
                  </a:cubicBezTo>
                  <a:cubicBezTo>
                    <a:pt x="179" y="21"/>
                    <a:pt x="176" y="20"/>
                    <a:pt x="175" y="22"/>
                  </a:cubicBezTo>
                  <a:cubicBezTo>
                    <a:pt x="162" y="55"/>
                    <a:pt x="162" y="55"/>
                    <a:pt x="162" y="55"/>
                  </a:cubicBezTo>
                  <a:cubicBezTo>
                    <a:pt x="162" y="56"/>
                    <a:pt x="162" y="56"/>
                    <a:pt x="162" y="56"/>
                  </a:cubicBezTo>
                  <a:cubicBezTo>
                    <a:pt x="147" y="70"/>
                    <a:pt x="131" y="85"/>
                    <a:pt x="116" y="99"/>
                  </a:cubicBezTo>
                  <a:cubicBezTo>
                    <a:pt x="119" y="82"/>
                    <a:pt x="122" y="65"/>
                    <a:pt x="126" y="48"/>
                  </a:cubicBezTo>
                  <a:cubicBezTo>
                    <a:pt x="126" y="46"/>
                    <a:pt x="123" y="45"/>
                    <a:pt x="123" y="47"/>
                  </a:cubicBezTo>
                  <a:cubicBezTo>
                    <a:pt x="119" y="65"/>
                    <a:pt x="116" y="83"/>
                    <a:pt x="112" y="102"/>
                  </a:cubicBezTo>
                  <a:cubicBezTo>
                    <a:pt x="112" y="102"/>
                    <a:pt x="112" y="102"/>
                    <a:pt x="112" y="102"/>
                  </a:cubicBezTo>
                  <a:cubicBezTo>
                    <a:pt x="98" y="116"/>
                    <a:pt x="83" y="129"/>
                    <a:pt x="69" y="142"/>
                  </a:cubicBezTo>
                  <a:cubicBezTo>
                    <a:pt x="73" y="128"/>
                    <a:pt x="76" y="114"/>
                    <a:pt x="79" y="100"/>
                  </a:cubicBezTo>
                  <a:cubicBezTo>
                    <a:pt x="80" y="99"/>
                    <a:pt x="77" y="98"/>
                    <a:pt x="76" y="100"/>
                  </a:cubicBezTo>
                  <a:cubicBezTo>
                    <a:pt x="73" y="115"/>
                    <a:pt x="69" y="131"/>
                    <a:pt x="65" y="146"/>
                  </a:cubicBezTo>
                  <a:cubicBezTo>
                    <a:pt x="56" y="155"/>
                    <a:pt x="46" y="164"/>
                    <a:pt x="37" y="173"/>
                  </a:cubicBezTo>
                  <a:cubicBezTo>
                    <a:pt x="47" y="131"/>
                    <a:pt x="47" y="131"/>
                    <a:pt x="47" y="131"/>
                  </a:cubicBezTo>
                  <a:cubicBezTo>
                    <a:pt x="48" y="129"/>
                    <a:pt x="45" y="128"/>
                    <a:pt x="44" y="130"/>
                  </a:cubicBezTo>
                  <a:cubicBezTo>
                    <a:pt x="41" y="144"/>
                    <a:pt x="37" y="159"/>
                    <a:pt x="34" y="173"/>
                  </a:cubicBezTo>
                  <a:cubicBezTo>
                    <a:pt x="33" y="174"/>
                    <a:pt x="34" y="175"/>
                    <a:pt x="35" y="175"/>
                  </a:cubicBezTo>
                  <a:cubicBezTo>
                    <a:pt x="35" y="175"/>
                    <a:pt x="35" y="175"/>
                    <a:pt x="35" y="175"/>
                  </a:cubicBezTo>
                  <a:cubicBezTo>
                    <a:pt x="24" y="186"/>
                    <a:pt x="13" y="196"/>
                    <a:pt x="2" y="207"/>
                  </a:cubicBezTo>
                  <a:cubicBezTo>
                    <a:pt x="0" y="208"/>
                    <a:pt x="3" y="210"/>
                    <a:pt x="4" y="209"/>
                  </a:cubicBezTo>
                  <a:cubicBezTo>
                    <a:pt x="15" y="198"/>
                    <a:pt x="26" y="188"/>
                    <a:pt x="37" y="177"/>
                  </a:cubicBezTo>
                  <a:cubicBezTo>
                    <a:pt x="52" y="179"/>
                    <a:pt x="67" y="179"/>
                    <a:pt x="81" y="179"/>
                  </a:cubicBezTo>
                  <a:cubicBezTo>
                    <a:pt x="83" y="179"/>
                    <a:pt x="83" y="176"/>
                    <a:pt x="81" y="176"/>
                  </a:cubicBezTo>
                  <a:cubicBezTo>
                    <a:pt x="67" y="176"/>
                    <a:pt x="54" y="176"/>
                    <a:pt x="40" y="174"/>
                  </a:cubicBezTo>
                  <a:cubicBezTo>
                    <a:pt x="49" y="166"/>
                    <a:pt x="58" y="157"/>
                    <a:pt x="67" y="149"/>
                  </a:cubicBezTo>
                  <a:cubicBezTo>
                    <a:pt x="67" y="149"/>
                    <a:pt x="68" y="149"/>
                    <a:pt x="68" y="148"/>
                  </a:cubicBezTo>
                  <a:cubicBezTo>
                    <a:pt x="68" y="148"/>
                    <a:pt x="68" y="148"/>
                    <a:pt x="68" y="148"/>
                  </a:cubicBezTo>
                  <a:cubicBezTo>
                    <a:pt x="68" y="147"/>
                    <a:pt x="69" y="147"/>
                    <a:pt x="69" y="147"/>
                  </a:cubicBezTo>
                  <a:cubicBezTo>
                    <a:pt x="84" y="147"/>
                    <a:pt x="99" y="146"/>
                    <a:pt x="114" y="146"/>
                  </a:cubicBezTo>
                  <a:cubicBezTo>
                    <a:pt x="116" y="146"/>
                    <a:pt x="116" y="143"/>
                    <a:pt x="114" y="143"/>
                  </a:cubicBezTo>
                  <a:cubicBezTo>
                    <a:pt x="100" y="143"/>
                    <a:pt x="86" y="143"/>
                    <a:pt x="73" y="144"/>
                  </a:cubicBezTo>
                  <a:cubicBezTo>
                    <a:pt x="87" y="130"/>
                    <a:pt x="101" y="117"/>
                    <a:pt x="115" y="104"/>
                  </a:cubicBezTo>
                  <a:cubicBezTo>
                    <a:pt x="131" y="104"/>
                    <a:pt x="147" y="103"/>
                    <a:pt x="163" y="103"/>
                  </a:cubicBezTo>
                  <a:cubicBezTo>
                    <a:pt x="165" y="103"/>
                    <a:pt x="165" y="100"/>
                    <a:pt x="163" y="100"/>
                  </a:cubicBezTo>
                  <a:cubicBezTo>
                    <a:pt x="148" y="100"/>
                    <a:pt x="133" y="100"/>
                    <a:pt x="118" y="101"/>
                  </a:cubicBezTo>
                  <a:cubicBezTo>
                    <a:pt x="134" y="86"/>
                    <a:pt x="150" y="72"/>
                    <a:pt x="166" y="57"/>
                  </a:cubicBezTo>
                  <a:cubicBezTo>
                    <a:pt x="166" y="57"/>
                    <a:pt x="166" y="57"/>
                    <a:pt x="166" y="57"/>
                  </a:cubicBezTo>
                  <a:cubicBezTo>
                    <a:pt x="190" y="57"/>
                    <a:pt x="190" y="57"/>
                    <a:pt x="190" y="57"/>
                  </a:cubicBezTo>
                  <a:cubicBezTo>
                    <a:pt x="192" y="57"/>
                    <a:pt x="192" y="54"/>
                    <a:pt x="190" y="54"/>
                  </a:cubicBezTo>
                  <a:cubicBezTo>
                    <a:pt x="183" y="54"/>
                    <a:pt x="176" y="54"/>
                    <a:pt x="169" y="54"/>
                  </a:cubicBezTo>
                  <a:cubicBezTo>
                    <a:pt x="187" y="37"/>
                    <a:pt x="206" y="20"/>
                    <a:pt x="225" y="3"/>
                  </a:cubicBezTo>
                  <a:cubicBezTo>
                    <a:pt x="227" y="2"/>
                    <a:pt x="224" y="0"/>
                    <a:pt x="223" y="1"/>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š1îḋe">
              <a:extLst>
                <a:ext uri="{FF2B5EF4-FFF2-40B4-BE49-F238E27FC236}">
                  <a16:creationId xmlns:a16="http://schemas.microsoft.com/office/drawing/2014/main" id="{04F7C45C-64CA-4D96-8057-76E13523B875}"/>
                </a:ext>
              </a:extLst>
            </p:cNvPr>
            <p:cNvSpPr/>
            <p:nvPr/>
          </p:nvSpPr>
          <p:spPr bwMode="auto">
            <a:xfrm>
              <a:off x="9224963" y="2982913"/>
              <a:ext cx="628650" cy="673100"/>
            </a:xfrm>
            <a:custGeom>
              <a:avLst/>
              <a:gdLst>
                <a:gd name="T0" fmla="*/ 115 w 115"/>
                <a:gd name="T1" fmla="*/ 5 h 123"/>
                <a:gd name="T2" fmla="*/ 80 w 115"/>
                <a:gd name="T3" fmla="*/ 88 h 123"/>
                <a:gd name="T4" fmla="*/ 25 w 115"/>
                <a:gd name="T5" fmla="*/ 123 h 123"/>
                <a:gd name="T6" fmla="*/ 25 w 115"/>
                <a:gd name="T7" fmla="*/ 123 h 123"/>
                <a:gd name="T8" fmla="*/ 12 w 115"/>
                <a:gd name="T9" fmla="*/ 112 h 123"/>
                <a:gd name="T10" fmla="*/ 0 w 115"/>
                <a:gd name="T11" fmla="*/ 101 h 123"/>
                <a:gd name="T12" fmla="*/ 30 w 115"/>
                <a:gd name="T13" fmla="*/ 40 h 123"/>
                <a:gd name="T14" fmla="*/ 109 w 115"/>
                <a:gd name="T15" fmla="*/ 0 h 123"/>
                <a:gd name="T16" fmla="*/ 62 w 115"/>
                <a:gd name="T17" fmla="*/ 51 h 123"/>
                <a:gd name="T18" fmla="*/ 51 w 115"/>
                <a:gd name="T19" fmla="*/ 54 h 123"/>
                <a:gd name="T20" fmla="*/ 51 w 115"/>
                <a:gd name="T21" fmla="*/ 68 h 123"/>
                <a:gd name="T22" fmla="*/ 65 w 115"/>
                <a:gd name="T23" fmla="*/ 67 h 123"/>
                <a:gd name="T24" fmla="*/ 67 w 115"/>
                <a:gd name="T25" fmla="*/ 57 h 123"/>
                <a:gd name="T26" fmla="*/ 67 w 115"/>
                <a:gd name="T27" fmla="*/ 56 h 123"/>
                <a:gd name="T28" fmla="*/ 115 w 115"/>
                <a:gd name="T29" fmla="*/ 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23">
                  <a:moveTo>
                    <a:pt x="115" y="5"/>
                  </a:moveTo>
                  <a:cubicBezTo>
                    <a:pt x="80" y="88"/>
                    <a:pt x="80" y="88"/>
                    <a:pt x="80" y="88"/>
                  </a:cubicBezTo>
                  <a:cubicBezTo>
                    <a:pt x="25" y="123"/>
                    <a:pt x="25" y="123"/>
                    <a:pt x="25" y="123"/>
                  </a:cubicBezTo>
                  <a:cubicBezTo>
                    <a:pt x="25" y="123"/>
                    <a:pt x="25" y="123"/>
                    <a:pt x="25" y="123"/>
                  </a:cubicBezTo>
                  <a:cubicBezTo>
                    <a:pt x="12" y="112"/>
                    <a:pt x="12" y="112"/>
                    <a:pt x="12" y="112"/>
                  </a:cubicBezTo>
                  <a:cubicBezTo>
                    <a:pt x="0" y="101"/>
                    <a:pt x="0" y="101"/>
                    <a:pt x="0" y="101"/>
                  </a:cubicBezTo>
                  <a:cubicBezTo>
                    <a:pt x="30" y="40"/>
                    <a:pt x="30" y="40"/>
                    <a:pt x="30" y="40"/>
                  </a:cubicBezTo>
                  <a:cubicBezTo>
                    <a:pt x="109" y="0"/>
                    <a:pt x="109" y="0"/>
                    <a:pt x="109" y="0"/>
                  </a:cubicBezTo>
                  <a:cubicBezTo>
                    <a:pt x="62" y="51"/>
                    <a:pt x="62" y="51"/>
                    <a:pt x="62" y="51"/>
                  </a:cubicBezTo>
                  <a:cubicBezTo>
                    <a:pt x="58" y="50"/>
                    <a:pt x="54" y="50"/>
                    <a:pt x="51" y="54"/>
                  </a:cubicBezTo>
                  <a:cubicBezTo>
                    <a:pt x="47" y="58"/>
                    <a:pt x="47" y="64"/>
                    <a:pt x="51" y="68"/>
                  </a:cubicBezTo>
                  <a:cubicBezTo>
                    <a:pt x="55" y="71"/>
                    <a:pt x="61" y="71"/>
                    <a:pt x="65" y="67"/>
                  </a:cubicBezTo>
                  <a:cubicBezTo>
                    <a:pt x="68" y="64"/>
                    <a:pt x="68" y="60"/>
                    <a:pt x="67" y="57"/>
                  </a:cubicBezTo>
                  <a:cubicBezTo>
                    <a:pt x="67" y="56"/>
                    <a:pt x="67" y="56"/>
                    <a:pt x="67" y="56"/>
                  </a:cubicBezTo>
                  <a:lnTo>
                    <a:pt x="115" y="5"/>
                  </a:lnTo>
                  <a:close/>
                </a:path>
              </a:pathLst>
            </a:custGeom>
            <a:solidFill>
              <a:srgbClr val="CDD2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śḷíďé">
              <a:extLst>
                <a:ext uri="{FF2B5EF4-FFF2-40B4-BE49-F238E27FC236}">
                  <a16:creationId xmlns:a16="http://schemas.microsoft.com/office/drawing/2014/main" id="{8254B7A9-3CC7-4969-9700-DB0D3E21DEFD}"/>
                </a:ext>
              </a:extLst>
            </p:cNvPr>
            <p:cNvSpPr/>
            <p:nvPr/>
          </p:nvSpPr>
          <p:spPr bwMode="auto">
            <a:xfrm>
              <a:off x="8896350" y="3568700"/>
              <a:ext cx="442913" cy="454025"/>
            </a:xfrm>
            <a:custGeom>
              <a:avLst/>
              <a:gdLst>
                <a:gd name="T0" fmla="*/ 60 w 81"/>
                <a:gd name="T1" fmla="*/ 64 h 83"/>
                <a:gd name="T2" fmla="*/ 42 w 81"/>
                <a:gd name="T3" fmla="*/ 83 h 83"/>
                <a:gd name="T4" fmla="*/ 0 w 81"/>
                <a:gd name="T5" fmla="*/ 46 h 83"/>
                <a:gd name="T6" fmla="*/ 16 w 81"/>
                <a:gd name="T7" fmla="*/ 25 h 83"/>
                <a:gd name="T8" fmla="*/ 36 w 81"/>
                <a:gd name="T9" fmla="*/ 3 h 83"/>
                <a:gd name="T10" fmla="*/ 47 w 81"/>
                <a:gd name="T11" fmla="*/ 1 h 83"/>
                <a:gd name="T12" fmla="*/ 67 w 81"/>
                <a:gd name="T13" fmla="*/ 12 h 83"/>
                <a:gd name="T14" fmla="*/ 68 w 81"/>
                <a:gd name="T15" fmla="*/ 14 h 83"/>
                <a:gd name="T16" fmla="*/ 69 w 81"/>
                <a:gd name="T17" fmla="*/ 15 h 83"/>
                <a:gd name="T18" fmla="*/ 73 w 81"/>
                <a:gd name="T19" fmla="*/ 20 h 83"/>
                <a:gd name="T20" fmla="*/ 75 w 81"/>
                <a:gd name="T21" fmla="*/ 23 h 83"/>
                <a:gd name="T22" fmla="*/ 79 w 81"/>
                <a:gd name="T23" fmla="*/ 27 h 83"/>
                <a:gd name="T24" fmla="*/ 81 w 81"/>
                <a:gd name="T25" fmla="*/ 36 h 83"/>
                <a:gd name="T26" fmla="*/ 79 w 81"/>
                <a:gd name="T27" fmla="*/ 42 h 83"/>
                <a:gd name="T28" fmla="*/ 60 w 81"/>
                <a:gd name="T29"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83">
                  <a:moveTo>
                    <a:pt x="60" y="64"/>
                  </a:moveTo>
                  <a:cubicBezTo>
                    <a:pt x="59" y="65"/>
                    <a:pt x="52" y="72"/>
                    <a:pt x="42" y="83"/>
                  </a:cubicBezTo>
                  <a:cubicBezTo>
                    <a:pt x="27" y="55"/>
                    <a:pt x="1" y="46"/>
                    <a:pt x="0" y="46"/>
                  </a:cubicBezTo>
                  <a:cubicBezTo>
                    <a:pt x="9" y="34"/>
                    <a:pt x="15" y="27"/>
                    <a:pt x="16" y="25"/>
                  </a:cubicBezTo>
                  <a:cubicBezTo>
                    <a:pt x="36" y="3"/>
                    <a:pt x="36" y="3"/>
                    <a:pt x="36" y="3"/>
                  </a:cubicBezTo>
                  <a:cubicBezTo>
                    <a:pt x="38" y="1"/>
                    <a:pt x="42" y="0"/>
                    <a:pt x="47" y="1"/>
                  </a:cubicBezTo>
                  <a:cubicBezTo>
                    <a:pt x="53" y="3"/>
                    <a:pt x="60" y="6"/>
                    <a:pt x="67" y="12"/>
                  </a:cubicBezTo>
                  <a:cubicBezTo>
                    <a:pt x="67" y="12"/>
                    <a:pt x="67" y="13"/>
                    <a:pt x="68" y="14"/>
                  </a:cubicBezTo>
                  <a:cubicBezTo>
                    <a:pt x="69" y="14"/>
                    <a:pt x="69" y="15"/>
                    <a:pt x="69" y="15"/>
                  </a:cubicBezTo>
                  <a:cubicBezTo>
                    <a:pt x="70" y="16"/>
                    <a:pt x="71" y="18"/>
                    <a:pt x="73" y="20"/>
                  </a:cubicBezTo>
                  <a:cubicBezTo>
                    <a:pt x="74" y="21"/>
                    <a:pt x="74" y="22"/>
                    <a:pt x="75" y="23"/>
                  </a:cubicBezTo>
                  <a:cubicBezTo>
                    <a:pt x="76" y="24"/>
                    <a:pt x="77" y="26"/>
                    <a:pt x="79" y="27"/>
                  </a:cubicBezTo>
                  <a:cubicBezTo>
                    <a:pt x="80" y="30"/>
                    <a:pt x="81" y="34"/>
                    <a:pt x="81" y="36"/>
                  </a:cubicBezTo>
                  <a:cubicBezTo>
                    <a:pt x="81" y="38"/>
                    <a:pt x="81" y="40"/>
                    <a:pt x="79" y="42"/>
                  </a:cubicBezTo>
                  <a:lnTo>
                    <a:pt x="60" y="64"/>
                  </a:lnTo>
                  <a:close/>
                </a:path>
              </a:pathLst>
            </a:custGeom>
            <a:solidFill>
              <a:srgbClr val="CCDB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şḷîḑè">
              <a:extLst>
                <a:ext uri="{FF2B5EF4-FFF2-40B4-BE49-F238E27FC236}">
                  <a16:creationId xmlns:a16="http://schemas.microsoft.com/office/drawing/2014/main" id="{A4960A2D-53A3-4B41-A2FB-88A8A2B0634F}"/>
                </a:ext>
              </a:extLst>
            </p:cNvPr>
            <p:cNvSpPr/>
            <p:nvPr/>
          </p:nvSpPr>
          <p:spPr bwMode="auto">
            <a:xfrm>
              <a:off x="8075613" y="3821113"/>
              <a:ext cx="1050925" cy="1144588"/>
            </a:xfrm>
            <a:custGeom>
              <a:avLst/>
              <a:gdLst>
                <a:gd name="T0" fmla="*/ 192 w 192"/>
                <a:gd name="T1" fmla="*/ 37 h 209"/>
                <a:gd name="T2" fmla="*/ 10 w 192"/>
                <a:gd name="T3" fmla="*/ 200 h 209"/>
                <a:gd name="T4" fmla="*/ 150 w 192"/>
                <a:gd name="T5" fmla="*/ 0 h 209"/>
                <a:gd name="T6" fmla="*/ 150 w 192"/>
                <a:gd name="T7" fmla="*/ 0 h 209"/>
                <a:gd name="T8" fmla="*/ 150 w 192"/>
                <a:gd name="T9" fmla="*/ 0 h 209"/>
                <a:gd name="T10" fmla="*/ 192 w 192"/>
                <a:gd name="T11" fmla="*/ 37 h 209"/>
              </a:gdLst>
              <a:ahLst/>
              <a:cxnLst>
                <a:cxn ang="0">
                  <a:pos x="T0" y="T1"/>
                </a:cxn>
                <a:cxn ang="0">
                  <a:pos x="T2" y="T3"/>
                </a:cxn>
                <a:cxn ang="0">
                  <a:pos x="T4" y="T5"/>
                </a:cxn>
                <a:cxn ang="0">
                  <a:pos x="T6" y="T7"/>
                </a:cxn>
                <a:cxn ang="0">
                  <a:pos x="T8" y="T9"/>
                </a:cxn>
                <a:cxn ang="0">
                  <a:pos x="T10" y="T11"/>
                </a:cxn>
              </a:cxnLst>
              <a:rect l="0" t="0" r="r" b="b"/>
              <a:pathLst>
                <a:path w="192" h="209">
                  <a:moveTo>
                    <a:pt x="192" y="37"/>
                  </a:moveTo>
                  <a:cubicBezTo>
                    <a:pt x="144" y="85"/>
                    <a:pt x="20" y="209"/>
                    <a:pt x="10" y="200"/>
                  </a:cubicBezTo>
                  <a:cubicBezTo>
                    <a:pt x="0" y="192"/>
                    <a:pt x="108" y="53"/>
                    <a:pt x="150" y="0"/>
                  </a:cubicBezTo>
                  <a:cubicBezTo>
                    <a:pt x="150" y="0"/>
                    <a:pt x="150" y="0"/>
                    <a:pt x="150" y="0"/>
                  </a:cubicBezTo>
                  <a:cubicBezTo>
                    <a:pt x="150" y="0"/>
                    <a:pt x="150" y="0"/>
                    <a:pt x="150" y="0"/>
                  </a:cubicBezTo>
                  <a:cubicBezTo>
                    <a:pt x="151" y="0"/>
                    <a:pt x="177" y="9"/>
                    <a:pt x="192" y="37"/>
                  </a:cubicBez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Sḷiḓè">
              <a:extLst>
                <a:ext uri="{FF2B5EF4-FFF2-40B4-BE49-F238E27FC236}">
                  <a16:creationId xmlns:a16="http://schemas.microsoft.com/office/drawing/2014/main" id="{09CEC606-9074-4AF2-8979-8DD161B14BF0}"/>
                </a:ext>
              </a:extLst>
            </p:cNvPr>
            <p:cNvSpPr/>
            <p:nvPr/>
          </p:nvSpPr>
          <p:spPr bwMode="auto">
            <a:xfrm>
              <a:off x="9153525" y="3519488"/>
              <a:ext cx="219075" cy="196850"/>
            </a:xfrm>
            <a:custGeom>
              <a:avLst/>
              <a:gdLst>
                <a:gd name="T0" fmla="*/ 40 w 40"/>
                <a:gd name="T1" fmla="*/ 27 h 36"/>
                <a:gd name="T2" fmla="*/ 32 w 40"/>
                <a:gd name="T3" fmla="*/ 36 h 36"/>
                <a:gd name="T4" fmla="*/ 28 w 40"/>
                <a:gd name="T5" fmla="*/ 32 h 36"/>
                <a:gd name="T6" fmla="*/ 26 w 40"/>
                <a:gd name="T7" fmla="*/ 29 h 36"/>
                <a:gd name="T8" fmla="*/ 22 w 40"/>
                <a:gd name="T9" fmla="*/ 24 h 36"/>
                <a:gd name="T10" fmla="*/ 21 w 40"/>
                <a:gd name="T11" fmla="*/ 23 h 36"/>
                <a:gd name="T12" fmla="*/ 20 w 40"/>
                <a:gd name="T13" fmla="*/ 21 h 36"/>
                <a:gd name="T14" fmla="*/ 0 w 40"/>
                <a:gd name="T15" fmla="*/ 10 h 36"/>
                <a:gd name="T16" fmla="*/ 9 w 40"/>
                <a:gd name="T17" fmla="*/ 0 h 36"/>
                <a:gd name="T18" fmla="*/ 13 w 40"/>
                <a:gd name="T19" fmla="*/ 3 h 36"/>
                <a:gd name="T20" fmla="*/ 13 w 40"/>
                <a:gd name="T21" fmla="*/ 3 h 36"/>
                <a:gd name="T22" fmla="*/ 25 w 40"/>
                <a:gd name="T23" fmla="*/ 14 h 36"/>
                <a:gd name="T24" fmla="*/ 38 w 40"/>
                <a:gd name="T25" fmla="*/ 25 h 36"/>
                <a:gd name="T26" fmla="*/ 40 w 40"/>
                <a:gd name="T2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36">
                  <a:moveTo>
                    <a:pt x="40" y="27"/>
                  </a:moveTo>
                  <a:cubicBezTo>
                    <a:pt x="32" y="36"/>
                    <a:pt x="32" y="36"/>
                    <a:pt x="32" y="36"/>
                  </a:cubicBezTo>
                  <a:cubicBezTo>
                    <a:pt x="30" y="35"/>
                    <a:pt x="29" y="33"/>
                    <a:pt x="28" y="32"/>
                  </a:cubicBezTo>
                  <a:cubicBezTo>
                    <a:pt x="27" y="31"/>
                    <a:pt x="27" y="30"/>
                    <a:pt x="26" y="29"/>
                  </a:cubicBezTo>
                  <a:cubicBezTo>
                    <a:pt x="24" y="27"/>
                    <a:pt x="23" y="25"/>
                    <a:pt x="22" y="24"/>
                  </a:cubicBezTo>
                  <a:cubicBezTo>
                    <a:pt x="22" y="24"/>
                    <a:pt x="22" y="23"/>
                    <a:pt x="21" y="23"/>
                  </a:cubicBezTo>
                  <a:cubicBezTo>
                    <a:pt x="20" y="22"/>
                    <a:pt x="20" y="21"/>
                    <a:pt x="20" y="21"/>
                  </a:cubicBezTo>
                  <a:cubicBezTo>
                    <a:pt x="13" y="15"/>
                    <a:pt x="6" y="12"/>
                    <a:pt x="0" y="10"/>
                  </a:cubicBezTo>
                  <a:cubicBezTo>
                    <a:pt x="9" y="0"/>
                    <a:pt x="9" y="0"/>
                    <a:pt x="9" y="0"/>
                  </a:cubicBezTo>
                  <a:cubicBezTo>
                    <a:pt x="13" y="3"/>
                    <a:pt x="13" y="3"/>
                    <a:pt x="13" y="3"/>
                  </a:cubicBezTo>
                  <a:cubicBezTo>
                    <a:pt x="13" y="3"/>
                    <a:pt x="13" y="3"/>
                    <a:pt x="13" y="3"/>
                  </a:cubicBezTo>
                  <a:cubicBezTo>
                    <a:pt x="25" y="14"/>
                    <a:pt x="25" y="14"/>
                    <a:pt x="25" y="14"/>
                  </a:cubicBezTo>
                  <a:cubicBezTo>
                    <a:pt x="38" y="25"/>
                    <a:pt x="38" y="25"/>
                    <a:pt x="38" y="25"/>
                  </a:cubicBezTo>
                  <a:lnTo>
                    <a:pt x="40" y="27"/>
                  </a:ln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ṧļíḍê">
              <a:extLst>
                <a:ext uri="{FF2B5EF4-FFF2-40B4-BE49-F238E27FC236}">
                  <a16:creationId xmlns:a16="http://schemas.microsoft.com/office/drawing/2014/main" id="{95466CCA-0B9C-4BD4-AFE3-DB1AB6B1AAB7}"/>
                </a:ext>
              </a:extLst>
            </p:cNvPr>
            <p:cNvSpPr/>
            <p:nvPr/>
          </p:nvSpPr>
          <p:spPr bwMode="auto">
            <a:xfrm>
              <a:off x="8502650" y="2484438"/>
              <a:ext cx="749300" cy="733425"/>
            </a:xfrm>
            <a:custGeom>
              <a:avLst/>
              <a:gdLst>
                <a:gd name="T0" fmla="*/ 137 w 137"/>
                <a:gd name="T1" fmla="*/ 72 h 134"/>
                <a:gd name="T2" fmla="*/ 135 w 137"/>
                <a:gd name="T3" fmla="*/ 79 h 134"/>
                <a:gd name="T4" fmla="*/ 84 w 137"/>
                <a:gd name="T5" fmla="*/ 131 h 134"/>
                <a:gd name="T6" fmla="*/ 77 w 137"/>
                <a:gd name="T7" fmla="*/ 133 h 134"/>
                <a:gd name="T8" fmla="*/ 15 w 137"/>
                <a:gd name="T9" fmla="*/ 113 h 134"/>
                <a:gd name="T10" fmla="*/ 11 w 137"/>
                <a:gd name="T11" fmla="*/ 108 h 134"/>
                <a:gd name="T12" fmla="*/ 0 w 137"/>
                <a:gd name="T13" fmla="*/ 36 h 134"/>
                <a:gd name="T14" fmla="*/ 2 w 137"/>
                <a:gd name="T15" fmla="*/ 28 h 134"/>
                <a:gd name="T16" fmla="*/ 27 w 137"/>
                <a:gd name="T17" fmla="*/ 3 h 134"/>
                <a:gd name="T18" fmla="*/ 34 w 137"/>
                <a:gd name="T19" fmla="*/ 1 h 134"/>
                <a:gd name="T20" fmla="*/ 51 w 137"/>
                <a:gd name="T21" fmla="*/ 6 h 134"/>
                <a:gd name="T22" fmla="*/ 53 w 137"/>
                <a:gd name="T23" fmla="*/ 19 h 134"/>
                <a:gd name="T24" fmla="*/ 34 w 137"/>
                <a:gd name="T25" fmla="*/ 39 h 134"/>
                <a:gd name="T26" fmla="*/ 32 w 137"/>
                <a:gd name="T27" fmla="*/ 46 h 134"/>
                <a:gd name="T28" fmla="*/ 37 w 137"/>
                <a:gd name="T29" fmla="*/ 81 h 134"/>
                <a:gd name="T30" fmla="*/ 41 w 137"/>
                <a:gd name="T31" fmla="*/ 86 h 134"/>
                <a:gd name="T32" fmla="*/ 72 w 137"/>
                <a:gd name="T33" fmla="*/ 96 h 134"/>
                <a:gd name="T34" fmla="*/ 78 w 137"/>
                <a:gd name="T35" fmla="*/ 94 h 134"/>
                <a:gd name="T36" fmla="*/ 103 w 137"/>
                <a:gd name="T37" fmla="*/ 69 h 134"/>
                <a:gd name="T38" fmla="*/ 105 w 137"/>
                <a:gd name="T39" fmla="*/ 61 h 134"/>
                <a:gd name="T40" fmla="*/ 101 w 137"/>
                <a:gd name="T41" fmla="*/ 35 h 134"/>
                <a:gd name="T42" fmla="*/ 110 w 137"/>
                <a:gd name="T43" fmla="*/ 25 h 134"/>
                <a:gd name="T44" fmla="*/ 127 w 137"/>
                <a:gd name="T45" fmla="*/ 31 h 134"/>
                <a:gd name="T46" fmla="*/ 132 w 137"/>
                <a:gd name="T47" fmla="*/ 36 h 134"/>
                <a:gd name="T48" fmla="*/ 137 w 137"/>
                <a:gd name="T49" fmla="*/ 7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134">
                  <a:moveTo>
                    <a:pt x="137" y="72"/>
                  </a:moveTo>
                  <a:cubicBezTo>
                    <a:pt x="137" y="74"/>
                    <a:pt x="137" y="77"/>
                    <a:pt x="135" y="79"/>
                  </a:cubicBezTo>
                  <a:cubicBezTo>
                    <a:pt x="84" y="131"/>
                    <a:pt x="84" y="131"/>
                    <a:pt x="84" y="131"/>
                  </a:cubicBezTo>
                  <a:cubicBezTo>
                    <a:pt x="82" y="133"/>
                    <a:pt x="79" y="134"/>
                    <a:pt x="77" y="133"/>
                  </a:cubicBezTo>
                  <a:cubicBezTo>
                    <a:pt x="15" y="113"/>
                    <a:pt x="15" y="113"/>
                    <a:pt x="15" y="113"/>
                  </a:cubicBezTo>
                  <a:cubicBezTo>
                    <a:pt x="13" y="113"/>
                    <a:pt x="12" y="111"/>
                    <a:pt x="11" y="108"/>
                  </a:cubicBezTo>
                  <a:cubicBezTo>
                    <a:pt x="0" y="36"/>
                    <a:pt x="0" y="36"/>
                    <a:pt x="0" y="36"/>
                  </a:cubicBezTo>
                  <a:cubicBezTo>
                    <a:pt x="0" y="33"/>
                    <a:pt x="1" y="30"/>
                    <a:pt x="2" y="28"/>
                  </a:cubicBezTo>
                  <a:cubicBezTo>
                    <a:pt x="27" y="3"/>
                    <a:pt x="27" y="3"/>
                    <a:pt x="27" y="3"/>
                  </a:cubicBezTo>
                  <a:cubicBezTo>
                    <a:pt x="29" y="1"/>
                    <a:pt x="32" y="0"/>
                    <a:pt x="34" y="1"/>
                  </a:cubicBezTo>
                  <a:cubicBezTo>
                    <a:pt x="51" y="6"/>
                    <a:pt x="51" y="6"/>
                    <a:pt x="51" y="6"/>
                  </a:cubicBezTo>
                  <a:cubicBezTo>
                    <a:pt x="56" y="8"/>
                    <a:pt x="57" y="15"/>
                    <a:pt x="53" y="19"/>
                  </a:cubicBezTo>
                  <a:cubicBezTo>
                    <a:pt x="34" y="39"/>
                    <a:pt x="34" y="39"/>
                    <a:pt x="34" y="39"/>
                  </a:cubicBezTo>
                  <a:cubicBezTo>
                    <a:pt x="32" y="40"/>
                    <a:pt x="31" y="43"/>
                    <a:pt x="32" y="46"/>
                  </a:cubicBezTo>
                  <a:cubicBezTo>
                    <a:pt x="37" y="81"/>
                    <a:pt x="37" y="81"/>
                    <a:pt x="37" y="81"/>
                  </a:cubicBezTo>
                  <a:cubicBezTo>
                    <a:pt x="38" y="84"/>
                    <a:pt x="39" y="86"/>
                    <a:pt x="41" y="86"/>
                  </a:cubicBezTo>
                  <a:cubicBezTo>
                    <a:pt x="72" y="96"/>
                    <a:pt x="72" y="96"/>
                    <a:pt x="72" y="96"/>
                  </a:cubicBezTo>
                  <a:cubicBezTo>
                    <a:pt x="74" y="97"/>
                    <a:pt x="76" y="96"/>
                    <a:pt x="78" y="94"/>
                  </a:cubicBezTo>
                  <a:cubicBezTo>
                    <a:pt x="103" y="69"/>
                    <a:pt x="103" y="69"/>
                    <a:pt x="103" y="69"/>
                  </a:cubicBezTo>
                  <a:cubicBezTo>
                    <a:pt x="105" y="67"/>
                    <a:pt x="106" y="64"/>
                    <a:pt x="105" y="61"/>
                  </a:cubicBezTo>
                  <a:cubicBezTo>
                    <a:pt x="101" y="35"/>
                    <a:pt x="101" y="35"/>
                    <a:pt x="101" y="35"/>
                  </a:cubicBezTo>
                  <a:cubicBezTo>
                    <a:pt x="100" y="29"/>
                    <a:pt x="105" y="24"/>
                    <a:pt x="110" y="25"/>
                  </a:cubicBezTo>
                  <a:cubicBezTo>
                    <a:pt x="127" y="31"/>
                    <a:pt x="127" y="31"/>
                    <a:pt x="127" y="31"/>
                  </a:cubicBezTo>
                  <a:cubicBezTo>
                    <a:pt x="130" y="32"/>
                    <a:pt x="131" y="34"/>
                    <a:pt x="132" y="36"/>
                  </a:cubicBezTo>
                  <a:lnTo>
                    <a:pt x="137" y="72"/>
                  </a:lnTo>
                  <a:close/>
                </a:path>
              </a:pathLst>
            </a:custGeom>
            <a:solidFill>
              <a:srgbClr val="CDD2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1ïdè">
              <a:extLst>
                <a:ext uri="{FF2B5EF4-FFF2-40B4-BE49-F238E27FC236}">
                  <a16:creationId xmlns:a16="http://schemas.microsoft.com/office/drawing/2014/main" id="{2BC68541-B29C-4F02-841B-4C68E50E0860}"/>
                </a:ext>
              </a:extLst>
            </p:cNvPr>
            <p:cNvSpPr/>
            <p:nvPr/>
          </p:nvSpPr>
          <p:spPr bwMode="auto">
            <a:xfrm>
              <a:off x="7986713" y="4532313"/>
              <a:ext cx="504825" cy="509588"/>
            </a:xfrm>
            <a:custGeom>
              <a:avLst/>
              <a:gdLst>
                <a:gd name="T0" fmla="*/ 91 w 92"/>
                <a:gd name="T1" fmla="*/ 57 h 93"/>
                <a:gd name="T2" fmla="*/ 89 w 92"/>
                <a:gd name="T3" fmla="*/ 64 h 93"/>
                <a:gd name="T4" fmla="*/ 60 w 92"/>
                <a:gd name="T5" fmla="*/ 91 h 93"/>
                <a:gd name="T6" fmla="*/ 52 w 92"/>
                <a:gd name="T7" fmla="*/ 92 h 93"/>
                <a:gd name="T8" fmla="*/ 14 w 92"/>
                <a:gd name="T9" fmla="*/ 80 h 93"/>
                <a:gd name="T10" fmla="*/ 9 w 92"/>
                <a:gd name="T11" fmla="*/ 74 h 93"/>
                <a:gd name="T12" fmla="*/ 0 w 92"/>
                <a:gd name="T13" fmla="*/ 36 h 93"/>
                <a:gd name="T14" fmla="*/ 3 w 92"/>
                <a:gd name="T15" fmla="*/ 29 h 93"/>
                <a:gd name="T16" fmla="*/ 32 w 92"/>
                <a:gd name="T17" fmla="*/ 2 h 93"/>
                <a:gd name="T18" fmla="*/ 38 w 92"/>
                <a:gd name="T19" fmla="*/ 0 h 93"/>
                <a:gd name="T20" fmla="*/ 39 w 92"/>
                <a:gd name="T21" fmla="*/ 1 h 93"/>
                <a:gd name="T22" fmla="*/ 39 w 92"/>
                <a:gd name="T23" fmla="*/ 1 h 93"/>
                <a:gd name="T24" fmla="*/ 78 w 92"/>
                <a:gd name="T25" fmla="*/ 13 h 93"/>
                <a:gd name="T26" fmla="*/ 78 w 92"/>
                <a:gd name="T27" fmla="*/ 13 h 93"/>
                <a:gd name="T28" fmla="*/ 83 w 92"/>
                <a:gd name="T29" fmla="*/ 18 h 93"/>
                <a:gd name="T30" fmla="*/ 91 w 92"/>
                <a:gd name="T31" fmla="*/ 57 h 93"/>
                <a:gd name="T32" fmla="*/ 62 w 92"/>
                <a:gd name="T33" fmla="*/ 56 h 93"/>
                <a:gd name="T34" fmla="*/ 65 w 92"/>
                <a:gd name="T35" fmla="*/ 49 h 93"/>
                <a:gd name="T36" fmla="*/ 62 w 92"/>
                <a:gd name="T37" fmla="*/ 38 h 93"/>
                <a:gd name="T38" fmla="*/ 62 w 92"/>
                <a:gd name="T39" fmla="*/ 37 h 93"/>
                <a:gd name="T40" fmla="*/ 57 w 92"/>
                <a:gd name="T41" fmla="*/ 31 h 93"/>
                <a:gd name="T42" fmla="*/ 45 w 92"/>
                <a:gd name="T43" fmla="*/ 28 h 93"/>
                <a:gd name="T44" fmla="*/ 38 w 92"/>
                <a:gd name="T45" fmla="*/ 29 h 93"/>
                <a:gd name="T46" fmla="*/ 37 w 92"/>
                <a:gd name="T47" fmla="*/ 30 h 93"/>
                <a:gd name="T48" fmla="*/ 29 w 92"/>
                <a:gd name="T49" fmla="*/ 37 h 93"/>
                <a:gd name="T50" fmla="*/ 27 w 92"/>
                <a:gd name="T51" fmla="*/ 44 h 93"/>
                <a:gd name="T52" fmla="*/ 29 w 92"/>
                <a:gd name="T53" fmla="*/ 56 h 93"/>
                <a:gd name="T54" fmla="*/ 35 w 92"/>
                <a:gd name="T55" fmla="*/ 61 h 93"/>
                <a:gd name="T56" fmla="*/ 46 w 92"/>
                <a:gd name="T57" fmla="*/ 65 h 93"/>
                <a:gd name="T58" fmla="*/ 53 w 92"/>
                <a:gd name="T59" fmla="*/ 64 h 93"/>
                <a:gd name="T60" fmla="*/ 62 w 92"/>
                <a:gd name="T61" fmla="*/ 5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93">
                  <a:moveTo>
                    <a:pt x="91" y="57"/>
                  </a:moveTo>
                  <a:cubicBezTo>
                    <a:pt x="92" y="60"/>
                    <a:pt x="91" y="62"/>
                    <a:pt x="89" y="64"/>
                  </a:cubicBezTo>
                  <a:cubicBezTo>
                    <a:pt x="60" y="91"/>
                    <a:pt x="60" y="91"/>
                    <a:pt x="60" y="91"/>
                  </a:cubicBezTo>
                  <a:cubicBezTo>
                    <a:pt x="58" y="92"/>
                    <a:pt x="55" y="93"/>
                    <a:pt x="52" y="92"/>
                  </a:cubicBezTo>
                  <a:cubicBezTo>
                    <a:pt x="14" y="80"/>
                    <a:pt x="14" y="80"/>
                    <a:pt x="14" y="80"/>
                  </a:cubicBezTo>
                  <a:cubicBezTo>
                    <a:pt x="12" y="79"/>
                    <a:pt x="10" y="77"/>
                    <a:pt x="9" y="74"/>
                  </a:cubicBezTo>
                  <a:cubicBezTo>
                    <a:pt x="0" y="36"/>
                    <a:pt x="0" y="36"/>
                    <a:pt x="0" y="36"/>
                  </a:cubicBezTo>
                  <a:cubicBezTo>
                    <a:pt x="0" y="33"/>
                    <a:pt x="1" y="30"/>
                    <a:pt x="3" y="29"/>
                  </a:cubicBezTo>
                  <a:cubicBezTo>
                    <a:pt x="32" y="2"/>
                    <a:pt x="32" y="2"/>
                    <a:pt x="32" y="2"/>
                  </a:cubicBezTo>
                  <a:cubicBezTo>
                    <a:pt x="34" y="1"/>
                    <a:pt x="36" y="0"/>
                    <a:pt x="38" y="0"/>
                  </a:cubicBezTo>
                  <a:cubicBezTo>
                    <a:pt x="39" y="1"/>
                    <a:pt x="39" y="1"/>
                    <a:pt x="39" y="1"/>
                  </a:cubicBezTo>
                  <a:cubicBezTo>
                    <a:pt x="39" y="1"/>
                    <a:pt x="39" y="1"/>
                    <a:pt x="39" y="1"/>
                  </a:cubicBezTo>
                  <a:cubicBezTo>
                    <a:pt x="78" y="13"/>
                    <a:pt x="78" y="13"/>
                    <a:pt x="78" y="13"/>
                  </a:cubicBezTo>
                  <a:cubicBezTo>
                    <a:pt x="78" y="13"/>
                    <a:pt x="78" y="13"/>
                    <a:pt x="78" y="13"/>
                  </a:cubicBezTo>
                  <a:cubicBezTo>
                    <a:pt x="81" y="14"/>
                    <a:pt x="82" y="16"/>
                    <a:pt x="83" y="18"/>
                  </a:cubicBezTo>
                  <a:lnTo>
                    <a:pt x="91" y="57"/>
                  </a:lnTo>
                  <a:close/>
                  <a:moveTo>
                    <a:pt x="62" y="56"/>
                  </a:moveTo>
                  <a:cubicBezTo>
                    <a:pt x="64" y="54"/>
                    <a:pt x="65" y="51"/>
                    <a:pt x="65" y="49"/>
                  </a:cubicBezTo>
                  <a:cubicBezTo>
                    <a:pt x="62" y="38"/>
                    <a:pt x="62" y="38"/>
                    <a:pt x="62" y="38"/>
                  </a:cubicBezTo>
                  <a:cubicBezTo>
                    <a:pt x="62" y="37"/>
                    <a:pt x="62" y="37"/>
                    <a:pt x="62" y="37"/>
                  </a:cubicBezTo>
                  <a:cubicBezTo>
                    <a:pt x="61" y="34"/>
                    <a:pt x="60" y="32"/>
                    <a:pt x="57" y="31"/>
                  </a:cubicBezTo>
                  <a:cubicBezTo>
                    <a:pt x="45" y="28"/>
                    <a:pt x="45" y="28"/>
                    <a:pt x="45" y="28"/>
                  </a:cubicBezTo>
                  <a:cubicBezTo>
                    <a:pt x="43" y="27"/>
                    <a:pt x="40" y="27"/>
                    <a:pt x="38" y="29"/>
                  </a:cubicBezTo>
                  <a:cubicBezTo>
                    <a:pt x="37" y="30"/>
                    <a:pt x="37" y="30"/>
                    <a:pt x="37" y="30"/>
                  </a:cubicBezTo>
                  <a:cubicBezTo>
                    <a:pt x="29" y="37"/>
                    <a:pt x="29" y="37"/>
                    <a:pt x="29" y="37"/>
                  </a:cubicBezTo>
                  <a:cubicBezTo>
                    <a:pt x="27" y="39"/>
                    <a:pt x="26" y="42"/>
                    <a:pt x="27" y="44"/>
                  </a:cubicBezTo>
                  <a:cubicBezTo>
                    <a:pt x="29" y="56"/>
                    <a:pt x="29" y="56"/>
                    <a:pt x="29" y="56"/>
                  </a:cubicBezTo>
                  <a:cubicBezTo>
                    <a:pt x="30" y="58"/>
                    <a:pt x="32" y="61"/>
                    <a:pt x="35" y="61"/>
                  </a:cubicBezTo>
                  <a:cubicBezTo>
                    <a:pt x="46" y="65"/>
                    <a:pt x="46" y="65"/>
                    <a:pt x="46" y="65"/>
                  </a:cubicBezTo>
                  <a:cubicBezTo>
                    <a:pt x="49" y="66"/>
                    <a:pt x="52" y="65"/>
                    <a:pt x="53" y="64"/>
                  </a:cubicBezTo>
                  <a:lnTo>
                    <a:pt x="62" y="56"/>
                  </a:lnTo>
                  <a:close/>
                </a:path>
              </a:pathLst>
            </a:custGeom>
            <a:solidFill>
              <a:srgbClr val="CCDB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ṥliḓe">
              <a:extLst>
                <a:ext uri="{FF2B5EF4-FFF2-40B4-BE49-F238E27FC236}">
                  <a16:creationId xmlns:a16="http://schemas.microsoft.com/office/drawing/2014/main" id="{4921DAE8-3B85-4736-BB8B-7435249C385C}"/>
                </a:ext>
              </a:extLst>
            </p:cNvPr>
            <p:cNvSpPr/>
            <p:nvPr/>
          </p:nvSpPr>
          <p:spPr bwMode="auto">
            <a:xfrm>
              <a:off x="8610600" y="3119438"/>
              <a:ext cx="274638" cy="125413"/>
            </a:xfrm>
            <a:custGeom>
              <a:avLst/>
              <a:gdLst>
                <a:gd name="T0" fmla="*/ 173 w 173"/>
                <a:gd name="T1" fmla="*/ 52 h 79"/>
                <a:gd name="T2" fmla="*/ 166 w 173"/>
                <a:gd name="T3" fmla="*/ 79 h 79"/>
                <a:gd name="T4" fmla="*/ 152 w 173"/>
                <a:gd name="T5" fmla="*/ 76 h 79"/>
                <a:gd name="T6" fmla="*/ 0 w 173"/>
                <a:gd name="T7" fmla="*/ 28 h 79"/>
                <a:gd name="T8" fmla="*/ 11 w 173"/>
                <a:gd name="T9" fmla="*/ 0 h 79"/>
                <a:gd name="T10" fmla="*/ 173 w 173"/>
                <a:gd name="T11" fmla="*/ 52 h 79"/>
              </a:gdLst>
              <a:ahLst/>
              <a:cxnLst>
                <a:cxn ang="0">
                  <a:pos x="T0" y="T1"/>
                </a:cxn>
                <a:cxn ang="0">
                  <a:pos x="T2" y="T3"/>
                </a:cxn>
                <a:cxn ang="0">
                  <a:pos x="T4" y="T5"/>
                </a:cxn>
                <a:cxn ang="0">
                  <a:pos x="T6" y="T7"/>
                </a:cxn>
                <a:cxn ang="0">
                  <a:pos x="T8" y="T9"/>
                </a:cxn>
                <a:cxn ang="0">
                  <a:pos x="T10" y="T11"/>
                </a:cxn>
              </a:cxnLst>
              <a:rect l="0" t="0" r="r" b="b"/>
              <a:pathLst>
                <a:path w="173" h="79">
                  <a:moveTo>
                    <a:pt x="173" y="52"/>
                  </a:moveTo>
                  <a:lnTo>
                    <a:pt x="166" y="79"/>
                  </a:lnTo>
                  <a:lnTo>
                    <a:pt x="152" y="76"/>
                  </a:lnTo>
                  <a:lnTo>
                    <a:pt x="0" y="28"/>
                  </a:lnTo>
                  <a:lnTo>
                    <a:pt x="11" y="0"/>
                  </a:lnTo>
                  <a:lnTo>
                    <a:pt x="173" y="52"/>
                  </a:ln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ṧlïḋe">
              <a:extLst>
                <a:ext uri="{FF2B5EF4-FFF2-40B4-BE49-F238E27FC236}">
                  <a16:creationId xmlns:a16="http://schemas.microsoft.com/office/drawing/2014/main" id="{5CE16385-53E8-4FFD-8098-7FCE5959F8B5}"/>
                </a:ext>
              </a:extLst>
            </p:cNvPr>
            <p:cNvSpPr/>
            <p:nvPr/>
          </p:nvSpPr>
          <p:spPr bwMode="auto">
            <a:xfrm>
              <a:off x="8189913" y="4445000"/>
              <a:ext cx="261938" cy="163513"/>
            </a:xfrm>
            <a:custGeom>
              <a:avLst/>
              <a:gdLst>
                <a:gd name="T0" fmla="*/ 165 w 165"/>
                <a:gd name="T1" fmla="*/ 48 h 103"/>
                <a:gd name="T2" fmla="*/ 148 w 165"/>
                <a:gd name="T3" fmla="*/ 103 h 103"/>
                <a:gd name="T4" fmla="*/ 141 w 165"/>
                <a:gd name="T5" fmla="*/ 100 h 103"/>
                <a:gd name="T6" fmla="*/ 141 w 165"/>
                <a:gd name="T7" fmla="*/ 100 h 103"/>
                <a:gd name="T8" fmla="*/ 141 w 165"/>
                <a:gd name="T9" fmla="*/ 100 h 103"/>
                <a:gd name="T10" fmla="*/ 7 w 165"/>
                <a:gd name="T11" fmla="*/ 59 h 103"/>
                <a:gd name="T12" fmla="*/ 7 w 165"/>
                <a:gd name="T13" fmla="*/ 59 h 103"/>
                <a:gd name="T14" fmla="*/ 3 w 165"/>
                <a:gd name="T15" fmla="*/ 55 h 103"/>
                <a:gd name="T16" fmla="*/ 0 w 165"/>
                <a:gd name="T17" fmla="*/ 55 h 103"/>
                <a:gd name="T18" fmla="*/ 17 w 165"/>
                <a:gd name="T19" fmla="*/ 0 h 103"/>
                <a:gd name="T20" fmla="*/ 21 w 165"/>
                <a:gd name="T21" fmla="*/ 3 h 103"/>
                <a:gd name="T22" fmla="*/ 159 w 165"/>
                <a:gd name="T23" fmla="*/ 48 h 103"/>
                <a:gd name="T24" fmla="*/ 165 w 165"/>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03">
                  <a:moveTo>
                    <a:pt x="165" y="48"/>
                  </a:moveTo>
                  <a:lnTo>
                    <a:pt x="148" y="103"/>
                  </a:lnTo>
                  <a:lnTo>
                    <a:pt x="141" y="100"/>
                  </a:lnTo>
                  <a:lnTo>
                    <a:pt x="141" y="100"/>
                  </a:lnTo>
                  <a:lnTo>
                    <a:pt x="141" y="100"/>
                  </a:lnTo>
                  <a:lnTo>
                    <a:pt x="7" y="59"/>
                  </a:lnTo>
                  <a:lnTo>
                    <a:pt x="7" y="59"/>
                  </a:lnTo>
                  <a:lnTo>
                    <a:pt x="3" y="55"/>
                  </a:lnTo>
                  <a:lnTo>
                    <a:pt x="0" y="55"/>
                  </a:lnTo>
                  <a:lnTo>
                    <a:pt x="17" y="0"/>
                  </a:lnTo>
                  <a:lnTo>
                    <a:pt x="21" y="3"/>
                  </a:lnTo>
                  <a:lnTo>
                    <a:pt x="159" y="48"/>
                  </a:lnTo>
                  <a:lnTo>
                    <a:pt x="165" y="48"/>
                  </a:ln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š1íḓe">
              <a:extLst>
                <a:ext uri="{FF2B5EF4-FFF2-40B4-BE49-F238E27FC236}">
                  <a16:creationId xmlns:a16="http://schemas.microsoft.com/office/drawing/2014/main" id="{9CCB4A26-2C4A-4BC3-9FF6-20109DFD8D31}"/>
                </a:ext>
              </a:extLst>
            </p:cNvPr>
            <p:cNvSpPr/>
            <p:nvPr/>
          </p:nvSpPr>
          <p:spPr bwMode="auto">
            <a:xfrm>
              <a:off x="8223250" y="3175000"/>
              <a:ext cx="628650" cy="1346200"/>
            </a:xfrm>
            <a:custGeom>
              <a:avLst/>
              <a:gdLst>
                <a:gd name="T0" fmla="*/ 396 w 396"/>
                <a:gd name="T1" fmla="*/ 41 h 848"/>
                <a:gd name="T2" fmla="*/ 138 w 396"/>
                <a:gd name="T3" fmla="*/ 848 h 848"/>
                <a:gd name="T4" fmla="*/ 0 w 396"/>
                <a:gd name="T5" fmla="*/ 803 h 848"/>
                <a:gd name="T6" fmla="*/ 258 w 396"/>
                <a:gd name="T7" fmla="*/ 0 h 848"/>
                <a:gd name="T8" fmla="*/ 396 w 396"/>
                <a:gd name="T9" fmla="*/ 41 h 848"/>
              </a:gdLst>
              <a:ahLst/>
              <a:cxnLst>
                <a:cxn ang="0">
                  <a:pos x="T0" y="T1"/>
                </a:cxn>
                <a:cxn ang="0">
                  <a:pos x="T2" y="T3"/>
                </a:cxn>
                <a:cxn ang="0">
                  <a:pos x="T4" y="T5"/>
                </a:cxn>
                <a:cxn ang="0">
                  <a:pos x="T6" y="T7"/>
                </a:cxn>
                <a:cxn ang="0">
                  <a:pos x="T8" y="T9"/>
                </a:cxn>
              </a:cxnLst>
              <a:rect l="0" t="0" r="r" b="b"/>
              <a:pathLst>
                <a:path w="396" h="848">
                  <a:moveTo>
                    <a:pt x="396" y="41"/>
                  </a:moveTo>
                  <a:lnTo>
                    <a:pt x="138" y="848"/>
                  </a:lnTo>
                  <a:lnTo>
                    <a:pt x="0" y="803"/>
                  </a:lnTo>
                  <a:lnTo>
                    <a:pt x="258" y="0"/>
                  </a:lnTo>
                  <a:lnTo>
                    <a:pt x="396" y="41"/>
                  </a:lnTo>
                  <a:close/>
                </a:path>
              </a:pathLst>
            </a:custGeom>
            <a:solidFill>
              <a:srgbClr val="CCDB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ŝ1ïḓè">
              <a:extLst>
                <a:ext uri="{FF2B5EF4-FFF2-40B4-BE49-F238E27FC236}">
                  <a16:creationId xmlns:a16="http://schemas.microsoft.com/office/drawing/2014/main" id="{3D5C2BB3-69EF-4F54-807D-7DF12504C58D}"/>
                </a:ext>
              </a:extLst>
            </p:cNvPr>
            <p:cNvSpPr/>
            <p:nvPr/>
          </p:nvSpPr>
          <p:spPr bwMode="auto">
            <a:xfrm>
              <a:off x="3579813" y="2189163"/>
              <a:ext cx="4889500" cy="3022600"/>
            </a:xfrm>
            <a:custGeom>
              <a:avLst/>
              <a:gdLst>
                <a:gd name="T0" fmla="*/ 893 w 893"/>
                <a:gd name="T1" fmla="*/ 0 h 552"/>
                <a:gd name="T2" fmla="*/ 893 w 893"/>
                <a:gd name="T3" fmla="*/ 552 h 552"/>
                <a:gd name="T4" fmla="*/ 518 w 893"/>
                <a:gd name="T5" fmla="*/ 552 h 552"/>
                <a:gd name="T6" fmla="*/ 471 w 893"/>
                <a:gd name="T7" fmla="*/ 510 h 552"/>
                <a:gd name="T8" fmla="*/ 456 w 893"/>
                <a:gd name="T9" fmla="*/ 510 h 552"/>
                <a:gd name="T10" fmla="*/ 427 w 893"/>
                <a:gd name="T11" fmla="*/ 506 h 552"/>
                <a:gd name="T12" fmla="*/ 409 w 893"/>
                <a:gd name="T13" fmla="*/ 465 h 552"/>
                <a:gd name="T14" fmla="*/ 396 w 893"/>
                <a:gd name="T15" fmla="*/ 421 h 552"/>
                <a:gd name="T16" fmla="*/ 354 w 893"/>
                <a:gd name="T17" fmla="*/ 410 h 552"/>
                <a:gd name="T18" fmla="*/ 285 w 893"/>
                <a:gd name="T19" fmla="*/ 388 h 552"/>
                <a:gd name="T20" fmla="*/ 276 w 893"/>
                <a:gd name="T21" fmla="*/ 331 h 552"/>
                <a:gd name="T22" fmla="*/ 303 w 893"/>
                <a:gd name="T23" fmla="*/ 278 h 552"/>
                <a:gd name="T24" fmla="*/ 333 w 893"/>
                <a:gd name="T25" fmla="*/ 233 h 552"/>
                <a:gd name="T26" fmla="*/ 351 w 893"/>
                <a:gd name="T27" fmla="*/ 174 h 552"/>
                <a:gd name="T28" fmla="*/ 295 w 893"/>
                <a:gd name="T29" fmla="*/ 113 h 552"/>
                <a:gd name="T30" fmla="*/ 287 w 893"/>
                <a:gd name="T31" fmla="*/ 61 h 552"/>
                <a:gd name="T32" fmla="*/ 258 w 893"/>
                <a:gd name="T33" fmla="*/ 39 h 552"/>
                <a:gd name="T34" fmla="*/ 187 w 893"/>
                <a:gd name="T35" fmla="*/ 50 h 552"/>
                <a:gd name="T36" fmla="*/ 150 w 893"/>
                <a:gd name="T37" fmla="*/ 79 h 552"/>
                <a:gd name="T38" fmla="*/ 106 w 893"/>
                <a:gd name="T39" fmla="*/ 87 h 552"/>
                <a:gd name="T40" fmla="*/ 71 w 893"/>
                <a:gd name="T41" fmla="*/ 55 h 552"/>
                <a:gd name="T42" fmla="*/ 23 w 893"/>
                <a:gd name="T43" fmla="*/ 42 h 552"/>
                <a:gd name="T44" fmla="*/ 0 w 893"/>
                <a:gd name="T45" fmla="*/ 48 h 552"/>
                <a:gd name="T46" fmla="*/ 0 w 893"/>
                <a:gd name="T47" fmla="*/ 0 h 552"/>
                <a:gd name="T48" fmla="*/ 893 w 893"/>
                <a:gd name="T49" fmla="*/ 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3" h="552">
                  <a:moveTo>
                    <a:pt x="893" y="0"/>
                  </a:moveTo>
                  <a:cubicBezTo>
                    <a:pt x="893" y="552"/>
                    <a:pt x="893" y="552"/>
                    <a:pt x="893" y="552"/>
                  </a:cubicBezTo>
                  <a:cubicBezTo>
                    <a:pt x="518" y="552"/>
                    <a:pt x="518" y="552"/>
                    <a:pt x="518" y="552"/>
                  </a:cubicBezTo>
                  <a:cubicBezTo>
                    <a:pt x="514" y="530"/>
                    <a:pt x="494" y="511"/>
                    <a:pt x="471" y="510"/>
                  </a:cubicBezTo>
                  <a:cubicBezTo>
                    <a:pt x="466" y="509"/>
                    <a:pt x="461" y="510"/>
                    <a:pt x="456" y="510"/>
                  </a:cubicBezTo>
                  <a:cubicBezTo>
                    <a:pt x="446" y="511"/>
                    <a:pt x="435" y="511"/>
                    <a:pt x="427" y="506"/>
                  </a:cubicBezTo>
                  <a:cubicBezTo>
                    <a:pt x="413" y="499"/>
                    <a:pt x="410" y="481"/>
                    <a:pt x="409" y="465"/>
                  </a:cubicBezTo>
                  <a:cubicBezTo>
                    <a:pt x="408" y="449"/>
                    <a:pt x="407" y="432"/>
                    <a:pt x="396" y="421"/>
                  </a:cubicBezTo>
                  <a:cubicBezTo>
                    <a:pt x="385" y="411"/>
                    <a:pt x="369" y="410"/>
                    <a:pt x="354" y="410"/>
                  </a:cubicBezTo>
                  <a:cubicBezTo>
                    <a:pt x="329" y="410"/>
                    <a:pt x="301" y="407"/>
                    <a:pt x="285" y="388"/>
                  </a:cubicBezTo>
                  <a:cubicBezTo>
                    <a:pt x="272" y="372"/>
                    <a:pt x="271" y="350"/>
                    <a:pt x="276" y="331"/>
                  </a:cubicBezTo>
                  <a:cubicBezTo>
                    <a:pt x="281" y="311"/>
                    <a:pt x="292" y="294"/>
                    <a:pt x="303" y="278"/>
                  </a:cubicBezTo>
                  <a:cubicBezTo>
                    <a:pt x="313" y="263"/>
                    <a:pt x="323" y="248"/>
                    <a:pt x="333" y="233"/>
                  </a:cubicBezTo>
                  <a:cubicBezTo>
                    <a:pt x="345" y="215"/>
                    <a:pt x="357" y="194"/>
                    <a:pt x="351" y="174"/>
                  </a:cubicBezTo>
                  <a:cubicBezTo>
                    <a:pt x="342" y="148"/>
                    <a:pt x="305" y="139"/>
                    <a:pt x="295" y="113"/>
                  </a:cubicBezTo>
                  <a:cubicBezTo>
                    <a:pt x="289" y="97"/>
                    <a:pt x="296" y="77"/>
                    <a:pt x="287" y="61"/>
                  </a:cubicBezTo>
                  <a:cubicBezTo>
                    <a:pt x="282" y="50"/>
                    <a:pt x="270" y="43"/>
                    <a:pt x="258" y="39"/>
                  </a:cubicBezTo>
                  <a:cubicBezTo>
                    <a:pt x="234" y="33"/>
                    <a:pt x="207" y="36"/>
                    <a:pt x="187" y="50"/>
                  </a:cubicBezTo>
                  <a:cubicBezTo>
                    <a:pt x="174" y="58"/>
                    <a:pt x="163" y="70"/>
                    <a:pt x="150" y="79"/>
                  </a:cubicBezTo>
                  <a:cubicBezTo>
                    <a:pt x="137" y="87"/>
                    <a:pt x="121" y="93"/>
                    <a:pt x="106" y="87"/>
                  </a:cubicBezTo>
                  <a:cubicBezTo>
                    <a:pt x="91" y="81"/>
                    <a:pt x="83" y="65"/>
                    <a:pt x="71" y="55"/>
                  </a:cubicBezTo>
                  <a:cubicBezTo>
                    <a:pt x="58" y="44"/>
                    <a:pt x="40" y="41"/>
                    <a:pt x="23" y="42"/>
                  </a:cubicBezTo>
                  <a:cubicBezTo>
                    <a:pt x="15" y="43"/>
                    <a:pt x="8" y="45"/>
                    <a:pt x="0" y="48"/>
                  </a:cubicBezTo>
                  <a:cubicBezTo>
                    <a:pt x="0" y="0"/>
                    <a:pt x="0" y="0"/>
                    <a:pt x="0" y="0"/>
                  </a:cubicBezTo>
                  <a:cubicBezTo>
                    <a:pt x="893" y="0"/>
                    <a:pt x="893" y="0"/>
                    <a:pt x="89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Sḷiḑé">
              <a:extLst>
                <a:ext uri="{FF2B5EF4-FFF2-40B4-BE49-F238E27FC236}">
                  <a16:creationId xmlns:a16="http://schemas.microsoft.com/office/drawing/2014/main" id="{AD25DFDA-6AC2-4273-B7A7-A932721B6A45}"/>
                </a:ext>
              </a:extLst>
            </p:cNvPr>
            <p:cNvSpPr/>
            <p:nvPr/>
          </p:nvSpPr>
          <p:spPr bwMode="auto">
            <a:xfrm>
              <a:off x="8189913" y="2298700"/>
              <a:ext cx="103188" cy="80963"/>
            </a:xfrm>
            <a:custGeom>
              <a:avLst/>
              <a:gdLst>
                <a:gd name="T0" fmla="*/ 5 w 19"/>
                <a:gd name="T1" fmla="*/ 14 h 15"/>
                <a:gd name="T2" fmla="*/ 4 w 19"/>
                <a:gd name="T3" fmla="*/ 15 h 15"/>
                <a:gd name="T4" fmla="*/ 2 w 19"/>
                <a:gd name="T5" fmla="*/ 15 h 15"/>
                <a:gd name="T6" fmla="*/ 1 w 19"/>
                <a:gd name="T7" fmla="*/ 13 h 15"/>
                <a:gd name="T8" fmla="*/ 7 w 19"/>
                <a:gd name="T9" fmla="*/ 7 h 15"/>
                <a:gd name="T10" fmla="*/ 1 w 19"/>
                <a:gd name="T11" fmla="*/ 1 h 15"/>
                <a:gd name="T12" fmla="*/ 2 w 19"/>
                <a:gd name="T13" fmla="*/ 0 h 15"/>
                <a:gd name="T14" fmla="*/ 4 w 19"/>
                <a:gd name="T15" fmla="*/ 0 h 15"/>
                <a:gd name="T16" fmla="*/ 5 w 19"/>
                <a:gd name="T17" fmla="*/ 0 h 15"/>
                <a:gd name="T18" fmla="*/ 10 w 19"/>
                <a:gd name="T19" fmla="*/ 4 h 15"/>
                <a:gd name="T20" fmla="*/ 14 w 19"/>
                <a:gd name="T21" fmla="*/ 0 h 15"/>
                <a:gd name="T22" fmla="*/ 15 w 19"/>
                <a:gd name="T23" fmla="*/ 0 h 15"/>
                <a:gd name="T24" fmla="*/ 17 w 19"/>
                <a:gd name="T25" fmla="*/ 0 h 15"/>
                <a:gd name="T26" fmla="*/ 18 w 19"/>
                <a:gd name="T27" fmla="*/ 1 h 15"/>
                <a:gd name="T28" fmla="*/ 12 w 19"/>
                <a:gd name="T29" fmla="*/ 7 h 15"/>
                <a:gd name="T30" fmla="*/ 18 w 19"/>
                <a:gd name="T31" fmla="*/ 13 h 15"/>
                <a:gd name="T32" fmla="*/ 17 w 19"/>
                <a:gd name="T33" fmla="*/ 15 h 15"/>
                <a:gd name="T34" fmla="*/ 15 w 19"/>
                <a:gd name="T35" fmla="*/ 15 h 15"/>
                <a:gd name="T36" fmla="*/ 14 w 19"/>
                <a:gd name="T37" fmla="*/ 14 h 15"/>
                <a:gd name="T38" fmla="*/ 10 w 19"/>
                <a:gd name="T39" fmla="*/ 10 h 15"/>
                <a:gd name="T40" fmla="*/ 5 w 19"/>
                <a:gd name="T4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5">
                  <a:moveTo>
                    <a:pt x="5" y="14"/>
                  </a:moveTo>
                  <a:cubicBezTo>
                    <a:pt x="5" y="14"/>
                    <a:pt x="4" y="15"/>
                    <a:pt x="4" y="15"/>
                  </a:cubicBezTo>
                  <a:cubicBezTo>
                    <a:pt x="2" y="15"/>
                    <a:pt x="2" y="15"/>
                    <a:pt x="2" y="15"/>
                  </a:cubicBezTo>
                  <a:cubicBezTo>
                    <a:pt x="1" y="15"/>
                    <a:pt x="0" y="14"/>
                    <a:pt x="1" y="13"/>
                  </a:cubicBezTo>
                  <a:cubicBezTo>
                    <a:pt x="7" y="7"/>
                    <a:pt x="7" y="7"/>
                    <a:pt x="7" y="7"/>
                  </a:cubicBezTo>
                  <a:cubicBezTo>
                    <a:pt x="1" y="1"/>
                    <a:pt x="1" y="1"/>
                    <a:pt x="1" y="1"/>
                  </a:cubicBezTo>
                  <a:cubicBezTo>
                    <a:pt x="0" y="0"/>
                    <a:pt x="1" y="0"/>
                    <a:pt x="2" y="0"/>
                  </a:cubicBezTo>
                  <a:cubicBezTo>
                    <a:pt x="4" y="0"/>
                    <a:pt x="4" y="0"/>
                    <a:pt x="4" y="0"/>
                  </a:cubicBezTo>
                  <a:cubicBezTo>
                    <a:pt x="4" y="0"/>
                    <a:pt x="5" y="0"/>
                    <a:pt x="5" y="0"/>
                  </a:cubicBezTo>
                  <a:cubicBezTo>
                    <a:pt x="10" y="4"/>
                    <a:pt x="10" y="4"/>
                    <a:pt x="10" y="4"/>
                  </a:cubicBezTo>
                  <a:cubicBezTo>
                    <a:pt x="11" y="3"/>
                    <a:pt x="12" y="2"/>
                    <a:pt x="14" y="0"/>
                  </a:cubicBezTo>
                  <a:cubicBezTo>
                    <a:pt x="14" y="0"/>
                    <a:pt x="15" y="0"/>
                    <a:pt x="15" y="0"/>
                  </a:cubicBezTo>
                  <a:cubicBezTo>
                    <a:pt x="17" y="0"/>
                    <a:pt x="17" y="0"/>
                    <a:pt x="17" y="0"/>
                  </a:cubicBezTo>
                  <a:cubicBezTo>
                    <a:pt x="18" y="0"/>
                    <a:pt x="19" y="0"/>
                    <a:pt x="18" y="1"/>
                  </a:cubicBezTo>
                  <a:cubicBezTo>
                    <a:pt x="12" y="7"/>
                    <a:pt x="12" y="7"/>
                    <a:pt x="12" y="7"/>
                  </a:cubicBezTo>
                  <a:cubicBezTo>
                    <a:pt x="18" y="13"/>
                    <a:pt x="18" y="13"/>
                    <a:pt x="18" y="13"/>
                  </a:cubicBezTo>
                  <a:cubicBezTo>
                    <a:pt x="19" y="14"/>
                    <a:pt x="18" y="15"/>
                    <a:pt x="17" y="15"/>
                  </a:cubicBezTo>
                  <a:cubicBezTo>
                    <a:pt x="15" y="15"/>
                    <a:pt x="15" y="15"/>
                    <a:pt x="15" y="15"/>
                  </a:cubicBezTo>
                  <a:cubicBezTo>
                    <a:pt x="15" y="15"/>
                    <a:pt x="14" y="14"/>
                    <a:pt x="14" y="14"/>
                  </a:cubicBezTo>
                  <a:cubicBezTo>
                    <a:pt x="10" y="10"/>
                    <a:pt x="10" y="10"/>
                    <a:pt x="10" y="10"/>
                  </a:cubicBezTo>
                  <a:lnTo>
                    <a:pt x="5" y="14"/>
                  </a:ln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ŝḻíde">
              <a:extLst>
                <a:ext uri="{FF2B5EF4-FFF2-40B4-BE49-F238E27FC236}">
                  <a16:creationId xmlns:a16="http://schemas.microsoft.com/office/drawing/2014/main" id="{16D0A5DD-1D8E-47F4-B1A7-5DE5B5E2071E}"/>
                </a:ext>
              </a:extLst>
            </p:cNvPr>
            <p:cNvSpPr/>
            <p:nvPr/>
          </p:nvSpPr>
          <p:spPr bwMode="auto">
            <a:xfrm>
              <a:off x="8015288" y="2270125"/>
              <a:ext cx="119063" cy="82550"/>
            </a:xfrm>
            <a:custGeom>
              <a:avLst/>
              <a:gdLst>
                <a:gd name="T0" fmla="*/ 18 w 22"/>
                <a:gd name="T1" fmla="*/ 0 h 15"/>
                <a:gd name="T2" fmla="*/ 3 w 22"/>
                <a:gd name="T3" fmla="*/ 0 h 15"/>
                <a:gd name="T4" fmla="*/ 0 w 22"/>
                <a:gd name="T5" fmla="*/ 4 h 15"/>
                <a:gd name="T6" fmla="*/ 0 w 22"/>
                <a:gd name="T7" fmla="*/ 10 h 15"/>
                <a:gd name="T8" fmla="*/ 3 w 22"/>
                <a:gd name="T9" fmla="*/ 10 h 15"/>
                <a:gd name="T10" fmla="*/ 3 w 22"/>
                <a:gd name="T11" fmla="*/ 4 h 15"/>
                <a:gd name="T12" fmla="*/ 3 w 22"/>
                <a:gd name="T13" fmla="*/ 3 h 15"/>
                <a:gd name="T14" fmla="*/ 18 w 22"/>
                <a:gd name="T15" fmla="*/ 3 h 15"/>
                <a:gd name="T16" fmla="*/ 19 w 22"/>
                <a:gd name="T17" fmla="*/ 4 h 15"/>
                <a:gd name="T18" fmla="*/ 19 w 22"/>
                <a:gd name="T19" fmla="*/ 11 h 15"/>
                <a:gd name="T20" fmla="*/ 18 w 22"/>
                <a:gd name="T21" fmla="*/ 12 h 15"/>
                <a:gd name="T22" fmla="*/ 10 w 22"/>
                <a:gd name="T23" fmla="*/ 12 h 15"/>
                <a:gd name="T24" fmla="*/ 10 w 22"/>
                <a:gd name="T25" fmla="*/ 15 h 15"/>
                <a:gd name="T26" fmla="*/ 18 w 22"/>
                <a:gd name="T27" fmla="*/ 15 h 15"/>
                <a:gd name="T28" fmla="*/ 22 w 22"/>
                <a:gd name="T29" fmla="*/ 11 h 15"/>
                <a:gd name="T30" fmla="*/ 22 w 22"/>
                <a:gd name="T31" fmla="*/ 4 h 15"/>
                <a:gd name="T32" fmla="*/ 18 w 22"/>
                <a:gd name="T3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5">
                  <a:moveTo>
                    <a:pt x="18" y="0"/>
                  </a:moveTo>
                  <a:cubicBezTo>
                    <a:pt x="3" y="0"/>
                    <a:pt x="3" y="0"/>
                    <a:pt x="3" y="0"/>
                  </a:cubicBezTo>
                  <a:cubicBezTo>
                    <a:pt x="1" y="0"/>
                    <a:pt x="0" y="2"/>
                    <a:pt x="0" y="4"/>
                  </a:cubicBezTo>
                  <a:cubicBezTo>
                    <a:pt x="0" y="10"/>
                    <a:pt x="0" y="10"/>
                    <a:pt x="0" y="10"/>
                  </a:cubicBezTo>
                  <a:cubicBezTo>
                    <a:pt x="3" y="10"/>
                    <a:pt x="3" y="10"/>
                    <a:pt x="3" y="10"/>
                  </a:cubicBezTo>
                  <a:cubicBezTo>
                    <a:pt x="3" y="4"/>
                    <a:pt x="3" y="4"/>
                    <a:pt x="3" y="4"/>
                  </a:cubicBezTo>
                  <a:cubicBezTo>
                    <a:pt x="3" y="3"/>
                    <a:pt x="3" y="3"/>
                    <a:pt x="3" y="3"/>
                  </a:cubicBezTo>
                  <a:cubicBezTo>
                    <a:pt x="18" y="3"/>
                    <a:pt x="18" y="3"/>
                    <a:pt x="18" y="3"/>
                  </a:cubicBezTo>
                  <a:cubicBezTo>
                    <a:pt x="19" y="4"/>
                    <a:pt x="19" y="4"/>
                    <a:pt x="19" y="4"/>
                  </a:cubicBezTo>
                  <a:cubicBezTo>
                    <a:pt x="19" y="11"/>
                    <a:pt x="19" y="11"/>
                    <a:pt x="19" y="11"/>
                  </a:cubicBezTo>
                  <a:cubicBezTo>
                    <a:pt x="18" y="12"/>
                    <a:pt x="18" y="12"/>
                    <a:pt x="18" y="12"/>
                  </a:cubicBezTo>
                  <a:cubicBezTo>
                    <a:pt x="10" y="12"/>
                    <a:pt x="10" y="12"/>
                    <a:pt x="10" y="12"/>
                  </a:cubicBezTo>
                  <a:cubicBezTo>
                    <a:pt x="10" y="15"/>
                    <a:pt x="10" y="15"/>
                    <a:pt x="10" y="15"/>
                  </a:cubicBezTo>
                  <a:cubicBezTo>
                    <a:pt x="18" y="15"/>
                    <a:pt x="18" y="15"/>
                    <a:pt x="18" y="15"/>
                  </a:cubicBezTo>
                  <a:cubicBezTo>
                    <a:pt x="20" y="15"/>
                    <a:pt x="22" y="13"/>
                    <a:pt x="22" y="11"/>
                  </a:cubicBezTo>
                  <a:cubicBezTo>
                    <a:pt x="22" y="4"/>
                    <a:pt x="22" y="4"/>
                    <a:pt x="22" y="4"/>
                  </a:cubicBezTo>
                  <a:cubicBezTo>
                    <a:pt x="22" y="2"/>
                    <a:pt x="20" y="0"/>
                    <a:pt x="18" y="0"/>
                  </a:cubicBez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ṩlïďê">
              <a:extLst>
                <a:ext uri="{FF2B5EF4-FFF2-40B4-BE49-F238E27FC236}">
                  <a16:creationId xmlns:a16="http://schemas.microsoft.com/office/drawing/2014/main" id="{752FA1C9-8C34-47E5-953E-1CBFC003CF67}"/>
                </a:ext>
              </a:extLst>
            </p:cNvPr>
            <p:cNvSpPr/>
            <p:nvPr/>
          </p:nvSpPr>
          <p:spPr bwMode="auto">
            <a:xfrm>
              <a:off x="7966075" y="2303463"/>
              <a:ext cx="119063" cy="82550"/>
            </a:xfrm>
            <a:custGeom>
              <a:avLst/>
              <a:gdLst>
                <a:gd name="T0" fmla="*/ 18 w 22"/>
                <a:gd name="T1" fmla="*/ 0 h 15"/>
                <a:gd name="T2" fmla="*/ 4 w 22"/>
                <a:gd name="T3" fmla="*/ 0 h 15"/>
                <a:gd name="T4" fmla="*/ 0 w 22"/>
                <a:gd name="T5" fmla="*/ 4 h 15"/>
                <a:gd name="T6" fmla="*/ 0 w 22"/>
                <a:gd name="T7" fmla="*/ 11 h 15"/>
                <a:gd name="T8" fmla="*/ 4 w 22"/>
                <a:gd name="T9" fmla="*/ 15 h 15"/>
                <a:gd name="T10" fmla="*/ 18 w 22"/>
                <a:gd name="T11" fmla="*/ 15 h 15"/>
                <a:gd name="T12" fmla="*/ 22 w 22"/>
                <a:gd name="T13" fmla="*/ 11 h 15"/>
                <a:gd name="T14" fmla="*/ 22 w 22"/>
                <a:gd name="T15" fmla="*/ 4 h 15"/>
                <a:gd name="T16" fmla="*/ 18 w 22"/>
                <a:gd name="T17" fmla="*/ 0 h 15"/>
                <a:gd name="T18" fmla="*/ 19 w 22"/>
                <a:gd name="T19" fmla="*/ 11 h 15"/>
                <a:gd name="T20" fmla="*/ 18 w 22"/>
                <a:gd name="T21" fmla="*/ 12 h 15"/>
                <a:gd name="T22" fmla="*/ 4 w 22"/>
                <a:gd name="T23" fmla="*/ 12 h 15"/>
                <a:gd name="T24" fmla="*/ 3 w 22"/>
                <a:gd name="T25" fmla="*/ 11 h 15"/>
                <a:gd name="T26" fmla="*/ 3 w 22"/>
                <a:gd name="T27" fmla="*/ 4 h 15"/>
                <a:gd name="T28" fmla="*/ 4 w 22"/>
                <a:gd name="T29" fmla="*/ 4 h 15"/>
                <a:gd name="T30" fmla="*/ 18 w 22"/>
                <a:gd name="T31" fmla="*/ 4 h 15"/>
                <a:gd name="T32" fmla="*/ 19 w 22"/>
                <a:gd name="T33" fmla="*/ 4 h 15"/>
                <a:gd name="T34" fmla="*/ 19 w 22"/>
                <a:gd name="T3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5">
                  <a:moveTo>
                    <a:pt x="18" y="0"/>
                  </a:moveTo>
                  <a:cubicBezTo>
                    <a:pt x="4" y="0"/>
                    <a:pt x="4" y="0"/>
                    <a:pt x="4" y="0"/>
                  </a:cubicBezTo>
                  <a:cubicBezTo>
                    <a:pt x="2" y="0"/>
                    <a:pt x="0" y="2"/>
                    <a:pt x="0" y="4"/>
                  </a:cubicBezTo>
                  <a:cubicBezTo>
                    <a:pt x="0" y="11"/>
                    <a:pt x="0" y="11"/>
                    <a:pt x="0" y="11"/>
                  </a:cubicBezTo>
                  <a:cubicBezTo>
                    <a:pt x="0" y="13"/>
                    <a:pt x="2" y="15"/>
                    <a:pt x="4" y="15"/>
                  </a:cubicBezTo>
                  <a:cubicBezTo>
                    <a:pt x="18" y="15"/>
                    <a:pt x="18" y="15"/>
                    <a:pt x="18" y="15"/>
                  </a:cubicBezTo>
                  <a:cubicBezTo>
                    <a:pt x="20" y="15"/>
                    <a:pt x="22" y="13"/>
                    <a:pt x="22" y="11"/>
                  </a:cubicBezTo>
                  <a:cubicBezTo>
                    <a:pt x="22" y="4"/>
                    <a:pt x="22" y="4"/>
                    <a:pt x="22" y="4"/>
                  </a:cubicBezTo>
                  <a:cubicBezTo>
                    <a:pt x="22" y="2"/>
                    <a:pt x="20" y="0"/>
                    <a:pt x="18" y="0"/>
                  </a:cubicBezTo>
                  <a:close/>
                  <a:moveTo>
                    <a:pt x="19" y="11"/>
                  </a:moveTo>
                  <a:cubicBezTo>
                    <a:pt x="18" y="12"/>
                    <a:pt x="18" y="12"/>
                    <a:pt x="18" y="12"/>
                  </a:cubicBezTo>
                  <a:cubicBezTo>
                    <a:pt x="4" y="12"/>
                    <a:pt x="4" y="12"/>
                    <a:pt x="4" y="12"/>
                  </a:cubicBezTo>
                  <a:cubicBezTo>
                    <a:pt x="3" y="11"/>
                    <a:pt x="3" y="11"/>
                    <a:pt x="3" y="11"/>
                  </a:cubicBezTo>
                  <a:cubicBezTo>
                    <a:pt x="3" y="4"/>
                    <a:pt x="3" y="4"/>
                    <a:pt x="3" y="4"/>
                  </a:cubicBezTo>
                  <a:cubicBezTo>
                    <a:pt x="4" y="4"/>
                    <a:pt x="4" y="4"/>
                    <a:pt x="4" y="4"/>
                  </a:cubicBezTo>
                  <a:cubicBezTo>
                    <a:pt x="18" y="4"/>
                    <a:pt x="18" y="4"/>
                    <a:pt x="18" y="4"/>
                  </a:cubicBezTo>
                  <a:cubicBezTo>
                    <a:pt x="19" y="4"/>
                    <a:pt x="19" y="4"/>
                    <a:pt x="19" y="4"/>
                  </a:cubicBezTo>
                  <a:lnTo>
                    <a:pt x="19" y="11"/>
                  </a:ln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şļíḍé">
              <a:extLst>
                <a:ext uri="{FF2B5EF4-FFF2-40B4-BE49-F238E27FC236}">
                  <a16:creationId xmlns:a16="http://schemas.microsoft.com/office/drawing/2014/main" id="{5938960C-C3B2-48DD-8BEE-0510B3F997FB}"/>
                </a:ext>
              </a:extLst>
            </p:cNvPr>
            <p:cNvSpPr/>
            <p:nvPr/>
          </p:nvSpPr>
          <p:spPr bwMode="auto">
            <a:xfrm>
              <a:off x="7796213" y="2314575"/>
              <a:ext cx="114300" cy="22225"/>
            </a:xfrm>
            <a:custGeom>
              <a:avLst/>
              <a:gdLst>
                <a:gd name="T0" fmla="*/ 19 w 21"/>
                <a:gd name="T1" fmla="*/ 4 h 4"/>
                <a:gd name="T2" fmla="*/ 2 w 21"/>
                <a:gd name="T3" fmla="*/ 4 h 4"/>
                <a:gd name="T4" fmla="*/ 0 w 21"/>
                <a:gd name="T5" fmla="*/ 2 h 4"/>
                <a:gd name="T6" fmla="*/ 0 w 21"/>
                <a:gd name="T7" fmla="*/ 1 h 4"/>
                <a:gd name="T8" fmla="*/ 2 w 21"/>
                <a:gd name="T9" fmla="*/ 0 h 4"/>
                <a:gd name="T10" fmla="*/ 19 w 21"/>
                <a:gd name="T11" fmla="*/ 0 h 4"/>
                <a:gd name="T12" fmla="*/ 21 w 21"/>
                <a:gd name="T13" fmla="*/ 1 h 4"/>
                <a:gd name="T14" fmla="*/ 21 w 21"/>
                <a:gd name="T15" fmla="*/ 2 h 4"/>
                <a:gd name="T16" fmla="*/ 19 w 2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4">
                  <a:moveTo>
                    <a:pt x="19" y="4"/>
                  </a:moveTo>
                  <a:cubicBezTo>
                    <a:pt x="2" y="4"/>
                    <a:pt x="2" y="4"/>
                    <a:pt x="2" y="4"/>
                  </a:cubicBezTo>
                  <a:cubicBezTo>
                    <a:pt x="1" y="4"/>
                    <a:pt x="0" y="3"/>
                    <a:pt x="0" y="2"/>
                  </a:cubicBezTo>
                  <a:cubicBezTo>
                    <a:pt x="0" y="1"/>
                    <a:pt x="0" y="1"/>
                    <a:pt x="0" y="1"/>
                  </a:cubicBezTo>
                  <a:cubicBezTo>
                    <a:pt x="0" y="0"/>
                    <a:pt x="1" y="0"/>
                    <a:pt x="2" y="0"/>
                  </a:cubicBezTo>
                  <a:cubicBezTo>
                    <a:pt x="19" y="0"/>
                    <a:pt x="19" y="0"/>
                    <a:pt x="19" y="0"/>
                  </a:cubicBezTo>
                  <a:cubicBezTo>
                    <a:pt x="20" y="0"/>
                    <a:pt x="21" y="0"/>
                    <a:pt x="21" y="1"/>
                  </a:cubicBezTo>
                  <a:cubicBezTo>
                    <a:pt x="21" y="2"/>
                    <a:pt x="21" y="2"/>
                    <a:pt x="21" y="2"/>
                  </a:cubicBezTo>
                  <a:cubicBezTo>
                    <a:pt x="21" y="3"/>
                    <a:pt x="20" y="4"/>
                    <a:pt x="19" y="4"/>
                  </a:cubicBez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ṥľïḍè">
              <a:extLst>
                <a:ext uri="{FF2B5EF4-FFF2-40B4-BE49-F238E27FC236}">
                  <a16:creationId xmlns:a16="http://schemas.microsoft.com/office/drawing/2014/main" id="{B652DB29-B3FC-4AAA-8BA6-13B878A9BBB7}"/>
                </a:ext>
              </a:extLst>
            </p:cNvPr>
            <p:cNvSpPr/>
            <p:nvPr/>
          </p:nvSpPr>
          <p:spPr bwMode="auto">
            <a:xfrm>
              <a:off x="5792788" y="2419350"/>
              <a:ext cx="1717675" cy="1154113"/>
            </a:xfrm>
            <a:custGeom>
              <a:avLst/>
              <a:gdLst>
                <a:gd name="T0" fmla="*/ 100 w 1082"/>
                <a:gd name="T1" fmla="*/ 0 h 727"/>
                <a:gd name="T2" fmla="*/ 0 w 1082"/>
                <a:gd name="T3" fmla="*/ 548 h 727"/>
                <a:gd name="T4" fmla="*/ 982 w 1082"/>
                <a:gd name="T5" fmla="*/ 727 h 727"/>
                <a:gd name="T6" fmla="*/ 1082 w 1082"/>
                <a:gd name="T7" fmla="*/ 175 h 727"/>
                <a:gd name="T8" fmla="*/ 100 w 1082"/>
                <a:gd name="T9" fmla="*/ 0 h 727"/>
              </a:gdLst>
              <a:ahLst/>
              <a:cxnLst>
                <a:cxn ang="0">
                  <a:pos x="T0" y="T1"/>
                </a:cxn>
                <a:cxn ang="0">
                  <a:pos x="T2" y="T3"/>
                </a:cxn>
                <a:cxn ang="0">
                  <a:pos x="T4" y="T5"/>
                </a:cxn>
                <a:cxn ang="0">
                  <a:pos x="T6" y="T7"/>
                </a:cxn>
                <a:cxn ang="0">
                  <a:pos x="T8" y="T9"/>
                </a:cxn>
              </a:cxnLst>
              <a:rect l="0" t="0" r="r" b="b"/>
              <a:pathLst>
                <a:path w="1082" h="727">
                  <a:moveTo>
                    <a:pt x="100" y="0"/>
                  </a:moveTo>
                  <a:lnTo>
                    <a:pt x="0" y="548"/>
                  </a:lnTo>
                  <a:lnTo>
                    <a:pt x="982" y="727"/>
                  </a:lnTo>
                  <a:lnTo>
                    <a:pt x="1082" y="175"/>
                  </a:lnTo>
                  <a:lnTo>
                    <a:pt x="100" y="0"/>
                  </a:lnTo>
                  <a:close/>
                </a:path>
              </a:pathLst>
            </a:custGeom>
            <a:solidFill>
              <a:srgbClr val="C2AF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şḷïḑê">
              <a:extLst>
                <a:ext uri="{FF2B5EF4-FFF2-40B4-BE49-F238E27FC236}">
                  <a16:creationId xmlns:a16="http://schemas.microsoft.com/office/drawing/2014/main" id="{3E6BA9FD-BCFB-418B-B3FA-92A5978C7B96}"/>
                </a:ext>
              </a:extLst>
            </p:cNvPr>
            <p:cNvSpPr/>
            <p:nvPr/>
          </p:nvSpPr>
          <p:spPr bwMode="auto">
            <a:xfrm>
              <a:off x="5792788" y="2419350"/>
              <a:ext cx="1717675" cy="1154113"/>
            </a:xfrm>
            <a:custGeom>
              <a:avLst/>
              <a:gdLst>
                <a:gd name="T0" fmla="*/ 100 w 1082"/>
                <a:gd name="T1" fmla="*/ 0 h 727"/>
                <a:gd name="T2" fmla="*/ 0 w 1082"/>
                <a:gd name="T3" fmla="*/ 548 h 727"/>
                <a:gd name="T4" fmla="*/ 982 w 1082"/>
                <a:gd name="T5" fmla="*/ 727 h 727"/>
                <a:gd name="T6" fmla="*/ 1082 w 1082"/>
                <a:gd name="T7" fmla="*/ 175 h 727"/>
                <a:gd name="T8" fmla="*/ 100 w 1082"/>
                <a:gd name="T9" fmla="*/ 0 h 727"/>
              </a:gdLst>
              <a:ahLst/>
              <a:cxnLst>
                <a:cxn ang="0">
                  <a:pos x="T0" y="T1"/>
                </a:cxn>
                <a:cxn ang="0">
                  <a:pos x="T2" y="T3"/>
                </a:cxn>
                <a:cxn ang="0">
                  <a:pos x="T4" y="T5"/>
                </a:cxn>
                <a:cxn ang="0">
                  <a:pos x="T6" y="T7"/>
                </a:cxn>
                <a:cxn ang="0">
                  <a:pos x="T8" y="T9"/>
                </a:cxn>
              </a:cxnLst>
              <a:rect l="0" t="0" r="r" b="b"/>
              <a:pathLst>
                <a:path w="1082" h="727">
                  <a:moveTo>
                    <a:pt x="100" y="0"/>
                  </a:moveTo>
                  <a:lnTo>
                    <a:pt x="0" y="548"/>
                  </a:lnTo>
                  <a:lnTo>
                    <a:pt x="982" y="727"/>
                  </a:lnTo>
                  <a:lnTo>
                    <a:pt x="1082" y="175"/>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lîḋé">
              <a:extLst>
                <a:ext uri="{FF2B5EF4-FFF2-40B4-BE49-F238E27FC236}">
                  <a16:creationId xmlns:a16="http://schemas.microsoft.com/office/drawing/2014/main" id="{1402EEC8-212E-46C0-9F67-394BB79D8BB5}"/>
                </a:ext>
              </a:extLst>
            </p:cNvPr>
            <p:cNvSpPr/>
            <p:nvPr/>
          </p:nvSpPr>
          <p:spPr bwMode="auto">
            <a:xfrm>
              <a:off x="5994400" y="2522538"/>
              <a:ext cx="1390650" cy="279400"/>
            </a:xfrm>
            <a:custGeom>
              <a:avLst/>
              <a:gdLst>
                <a:gd name="T0" fmla="*/ 250 w 254"/>
                <a:gd name="T1" fmla="*/ 51 h 51"/>
                <a:gd name="T2" fmla="*/ 3 w 254"/>
                <a:gd name="T3" fmla="*/ 6 h 51"/>
                <a:gd name="T4" fmla="*/ 1 w 254"/>
                <a:gd name="T5" fmla="*/ 3 h 51"/>
                <a:gd name="T6" fmla="*/ 1 w 254"/>
                <a:gd name="T7" fmla="*/ 2 h 51"/>
                <a:gd name="T8" fmla="*/ 4 w 254"/>
                <a:gd name="T9" fmla="*/ 0 h 51"/>
                <a:gd name="T10" fmla="*/ 251 w 254"/>
                <a:gd name="T11" fmla="*/ 45 h 51"/>
                <a:gd name="T12" fmla="*/ 253 w 254"/>
                <a:gd name="T13" fmla="*/ 48 h 51"/>
                <a:gd name="T14" fmla="*/ 253 w 254"/>
                <a:gd name="T15" fmla="*/ 48 h 51"/>
                <a:gd name="T16" fmla="*/ 250 w 254"/>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51">
                  <a:moveTo>
                    <a:pt x="250" y="51"/>
                  </a:moveTo>
                  <a:cubicBezTo>
                    <a:pt x="3" y="6"/>
                    <a:pt x="3" y="6"/>
                    <a:pt x="3" y="6"/>
                  </a:cubicBezTo>
                  <a:cubicBezTo>
                    <a:pt x="1" y="6"/>
                    <a:pt x="0" y="4"/>
                    <a:pt x="1" y="3"/>
                  </a:cubicBezTo>
                  <a:cubicBezTo>
                    <a:pt x="1" y="2"/>
                    <a:pt x="1" y="2"/>
                    <a:pt x="1" y="2"/>
                  </a:cubicBezTo>
                  <a:cubicBezTo>
                    <a:pt x="1" y="1"/>
                    <a:pt x="2" y="0"/>
                    <a:pt x="4" y="0"/>
                  </a:cubicBezTo>
                  <a:cubicBezTo>
                    <a:pt x="251" y="45"/>
                    <a:pt x="251" y="45"/>
                    <a:pt x="251" y="45"/>
                  </a:cubicBezTo>
                  <a:cubicBezTo>
                    <a:pt x="253" y="45"/>
                    <a:pt x="254" y="46"/>
                    <a:pt x="253" y="48"/>
                  </a:cubicBezTo>
                  <a:cubicBezTo>
                    <a:pt x="253" y="48"/>
                    <a:pt x="253" y="48"/>
                    <a:pt x="253" y="48"/>
                  </a:cubicBezTo>
                  <a:cubicBezTo>
                    <a:pt x="253" y="50"/>
                    <a:pt x="251" y="51"/>
                    <a:pt x="250" y="51"/>
                  </a:cubicBezTo>
                  <a:close/>
                </a:path>
              </a:pathLst>
            </a:custGeom>
            <a:solidFill>
              <a:srgbClr val="454F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ṧḻiḋè">
              <a:extLst>
                <a:ext uri="{FF2B5EF4-FFF2-40B4-BE49-F238E27FC236}">
                  <a16:creationId xmlns:a16="http://schemas.microsoft.com/office/drawing/2014/main" id="{068D82F0-45E6-46D7-885B-56E315C21101}"/>
                </a:ext>
              </a:extLst>
            </p:cNvPr>
            <p:cNvSpPr/>
            <p:nvPr/>
          </p:nvSpPr>
          <p:spPr bwMode="auto">
            <a:xfrm>
              <a:off x="5972175" y="2638425"/>
              <a:ext cx="1390650" cy="284163"/>
            </a:xfrm>
            <a:custGeom>
              <a:avLst/>
              <a:gdLst>
                <a:gd name="T0" fmla="*/ 250 w 254"/>
                <a:gd name="T1" fmla="*/ 51 h 52"/>
                <a:gd name="T2" fmla="*/ 3 w 254"/>
                <a:gd name="T3" fmla="*/ 7 h 52"/>
                <a:gd name="T4" fmla="*/ 1 w 254"/>
                <a:gd name="T5" fmla="*/ 3 h 52"/>
                <a:gd name="T6" fmla="*/ 1 w 254"/>
                <a:gd name="T7" fmla="*/ 3 h 52"/>
                <a:gd name="T8" fmla="*/ 4 w 254"/>
                <a:gd name="T9" fmla="*/ 1 h 52"/>
                <a:gd name="T10" fmla="*/ 251 w 254"/>
                <a:gd name="T11" fmla="*/ 45 h 52"/>
                <a:gd name="T12" fmla="*/ 253 w 254"/>
                <a:gd name="T13" fmla="*/ 48 h 52"/>
                <a:gd name="T14" fmla="*/ 253 w 254"/>
                <a:gd name="T15" fmla="*/ 49 h 52"/>
                <a:gd name="T16" fmla="*/ 250 w 254"/>
                <a:gd name="T1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52">
                  <a:moveTo>
                    <a:pt x="250" y="51"/>
                  </a:moveTo>
                  <a:cubicBezTo>
                    <a:pt x="3" y="7"/>
                    <a:pt x="3" y="7"/>
                    <a:pt x="3" y="7"/>
                  </a:cubicBezTo>
                  <a:cubicBezTo>
                    <a:pt x="1" y="6"/>
                    <a:pt x="0" y="5"/>
                    <a:pt x="1" y="3"/>
                  </a:cubicBezTo>
                  <a:cubicBezTo>
                    <a:pt x="1" y="3"/>
                    <a:pt x="1" y="3"/>
                    <a:pt x="1" y="3"/>
                  </a:cubicBezTo>
                  <a:cubicBezTo>
                    <a:pt x="1" y="1"/>
                    <a:pt x="2" y="0"/>
                    <a:pt x="4" y="1"/>
                  </a:cubicBezTo>
                  <a:cubicBezTo>
                    <a:pt x="251" y="45"/>
                    <a:pt x="251" y="45"/>
                    <a:pt x="251" y="45"/>
                  </a:cubicBezTo>
                  <a:cubicBezTo>
                    <a:pt x="253" y="45"/>
                    <a:pt x="254" y="47"/>
                    <a:pt x="253" y="48"/>
                  </a:cubicBezTo>
                  <a:cubicBezTo>
                    <a:pt x="253" y="49"/>
                    <a:pt x="253" y="49"/>
                    <a:pt x="253" y="49"/>
                  </a:cubicBezTo>
                  <a:cubicBezTo>
                    <a:pt x="253" y="51"/>
                    <a:pt x="252" y="52"/>
                    <a:pt x="250" y="51"/>
                  </a:cubicBezTo>
                  <a:close/>
                </a:path>
              </a:pathLst>
            </a:custGeom>
            <a:solidFill>
              <a:srgbClr val="454F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ŝḷiḓé">
              <a:extLst>
                <a:ext uri="{FF2B5EF4-FFF2-40B4-BE49-F238E27FC236}">
                  <a16:creationId xmlns:a16="http://schemas.microsoft.com/office/drawing/2014/main" id="{EB56ACA7-513E-433D-9E02-C4182D2F4E1D}"/>
                </a:ext>
              </a:extLst>
            </p:cNvPr>
            <p:cNvSpPr/>
            <p:nvPr/>
          </p:nvSpPr>
          <p:spPr bwMode="auto">
            <a:xfrm>
              <a:off x="5956300" y="2779713"/>
              <a:ext cx="1390650" cy="279400"/>
            </a:xfrm>
            <a:custGeom>
              <a:avLst/>
              <a:gdLst>
                <a:gd name="T0" fmla="*/ 250 w 254"/>
                <a:gd name="T1" fmla="*/ 51 h 51"/>
                <a:gd name="T2" fmla="*/ 3 w 254"/>
                <a:gd name="T3" fmla="*/ 6 h 51"/>
                <a:gd name="T4" fmla="*/ 1 w 254"/>
                <a:gd name="T5" fmla="*/ 3 h 51"/>
                <a:gd name="T6" fmla="*/ 1 w 254"/>
                <a:gd name="T7" fmla="*/ 2 h 51"/>
                <a:gd name="T8" fmla="*/ 4 w 254"/>
                <a:gd name="T9" fmla="*/ 0 h 51"/>
                <a:gd name="T10" fmla="*/ 251 w 254"/>
                <a:gd name="T11" fmla="*/ 45 h 51"/>
                <a:gd name="T12" fmla="*/ 253 w 254"/>
                <a:gd name="T13" fmla="*/ 48 h 51"/>
                <a:gd name="T14" fmla="*/ 253 w 254"/>
                <a:gd name="T15" fmla="*/ 48 h 51"/>
                <a:gd name="T16" fmla="*/ 250 w 254"/>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51">
                  <a:moveTo>
                    <a:pt x="250" y="51"/>
                  </a:moveTo>
                  <a:cubicBezTo>
                    <a:pt x="3" y="6"/>
                    <a:pt x="3" y="6"/>
                    <a:pt x="3" y="6"/>
                  </a:cubicBezTo>
                  <a:cubicBezTo>
                    <a:pt x="1" y="6"/>
                    <a:pt x="0" y="4"/>
                    <a:pt x="1" y="3"/>
                  </a:cubicBezTo>
                  <a:cubicBezTo>
                    <a:pt x="1" y="2"/>
                    <a:pt x="1" y="2"/>
                    <a:pt x="1" y="2"/>
                  </a:cubicBezTo>
                  <a:cubicBezTo>
                    <a:pt x="1" y="1"/>
                    <a:pt x="2" y="0"/>
                    <a:pt x="4" y="0"/>
                  </a:cubicBezTo>
                  <a:cubicBezTo>
                    <a:pt x="251" y="45"/>
                    <a:pt x="251" y="45"/>
                    <a:pt x="251" y="45"/>
                  </a:cubicBezTo>
                  <a:cubicBezTo>
                    <a:pt x="253" y="45"/>
                    <a:pt x="254" y="46"/>
                    <a:pt x="253" y="48"/>
                  </a:cubicBezTo>
                  <a:cubicBezTo>
                    <a:pt x="253" y="48"/>
                    <a:pt x="253" y="48"/>
                    <a:pt x="253" y="48"/>
                  </a:cubicBezTo>
                  <a:cubicBezTo>
                    <a:pt x="253" y="50"/>
                    <a:pt x="252" y="51"/>
                    <a:pt x="250" y="51"/>
                  </a:cubicBezTo>
                  <a:close/>
                </a:path>
              </a:pathLst>
            </a:custGeom>
            <a:solidFill>
              <a:srgbClr val="454F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Sḷiḋê">
              <a:extLst>
                <a:ext uri="{FF2B5EF4-FFF2-40B4-BE49-F238E27FC236}">
                  <a16:creationId xmlns:a16="http://schemas.microsoft.com/office/drawing/2014/main" id="{ED0F1FF6-2219-4080-A2C7-D2C07D174853}"/>
                </a:ext>
              </a:extLst>
            </p:cNvPr>
            <p:cNvSpPr/>
            <p:nvPr/>
          </p:nvSpPr>
          <p:spPr bwMode="auto">
            <a:xfrm>
              <a:off x="5934075" y="2895600"/>
              <a:ext cx="1390650" cy="284163"/>
            </a:xfrm>
            <a:custGeom>
              <a:avLst/>
              <a:gdLst>
                <a:gd name="T0" fmla="*/ 250 w 254"/>
                <a:gd name="T1" fmla="*/ 51 h 52"/>
                <a:gd name="T2" fmla="*/ 3 w 254"/>
                <a:gd name="T3" fmla="*/ 7 h 52"/>
                <a:gd name="T4" fmla="*/ 1 w 254"/>
                <a:gd name="T5" fmla="*/ 4 h 52"/>
                <a:gd name="T6" fmla="*/ 1 w 254"/>
                <a:gd name="T7" fmla="*/ 3 h 52"/>
                <a:gd name="T8" fmla="*/ 4 w 254"/>
                <a:gd name="T9" fmla="*/ 1 h 52"/>
                <a:gd name="T10" fmla="*/ 251 w 254"/>
                <a:gd name="T11" fmla="*/ 45 h 52"/>
                <a:gd name="T12" fmla="*/ 253 w 254"/>
                <a:gd name="T13" fmla="*/ 49 h 52"/>
                <a:gd name="T14" fmla="*/ 253 w 254"/>
                <a:gd name="T15" fmla="*/ 49 h 52"/>
                <a:gd name="T16" fmla="*/ 250 w 254"/>
                <a:gd name="T1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52">
                  <a:moveTo>
                    <a:pt x="250" y="51"/>
                  </a:moveTo>
                  <a:cubicBezTo>
                    <a:pt x="3" y="7"/>
                    <a:pt x="3" y="7"/>
                    <a:pt x="3" y="7"/>
                  </a:cubicBezTo>
                  <a:cubicBezTo>
                    <a:pt x="1" y="7"/>
                    <a:pt x="0" y="5"/>
                    <a:pt x="1" y="4"/>
                  </a:cubicBezTo>
                  <a:cubicBezTo>
                    <a:pt x="1" y="3"/>
                    <a:pt x="1" y="3"/>
                    <a:pt x="1" y="3"/>
                  </a:cubicBezTo>
                  <a:cubicBezTo>
                    <a:pt x="1" y="2"/>
                    <a:pt x="3" y="0"/>
                    <a:pt x="4" y="1"/>
                  </a:cubicBezTo>
                  <a:cubicBezTo>
                    <a:pt x="251" y="45"/>
                    <a:pt x="251" y="45"/>
                    <a:pt x="251" y="45"/>
                  </a:cubicBezTo>
                  <a:cubicBezTo>
                    <a:pt x="253" y="46"/>
                    <a:pt x="254" y="47"/>
                    <a:pt x="253" y="49"/>
                  </a:cubicBezTo>
                  <a:cubicBezTo>
                    <a:pt x="253" y="49"/>
                    <a:pt x="253" y="49"/>
                    <a:pt x="253" y="49"/>
                  </a:cubicBezTo>
                  <a:cubicBezTo>
                    <a:pt x="253" y="51"/>
                    <a:pt x="252" y="52"/>
                    <a:pt x="250" y="51"/>
                  </a:cubicBezTo>
                  <a:close/>
                </a:path>
              </a:pathLst>
            </a:custGeom>
            <a:solidFill>
              <a:srgbClr val="454F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ŝlîde">
              <a:extLst>
                <a:ext uri="{FF2B5EF4-FFF2-40B4-BE49-F238E27FC236}">
                  <a16:creationId xmlns:a16="http://schemas.microsoft.com/office/drawing/2014/main" id="{04BAD3D3-C582-4FD9-88F9-267869485F96}"/>
                </a:ext>
              </a:extLst>
            </p:cNvPr>
            <p:cNvSpPr/>
            <p:nvPr/>
          </p:nvSpPr>
          <p:spPr bwMode="auto">
            <a:xfrm>
              <a:off x="5911850" y="3036888"/>
              <a:ext cx="1385888" cy="279400"/>
            </a:xfrm>
            <a:custGeom>
              <a:avLst/>
              <a:gdLst>
                <a:gd name="T0" fmla="*/ 250 w 253"/>
                <a:gd name="T1" fmla="*/ 51 h 51"/>
                <a:gd name="T2" fmla="*/ 2 w 253"/>
                <a:gd name="T3" fmla="*/ 6 h 51"/>
                <a:gd name="T4" fmla="*/ 0 w 253"/>
                <a:gd name="T5" fmla="*/ 3 h 51"/>
                <a:gd name="T6" fmla="*/ 0 w 253"/>
                <a:gd name="T7" fmla="*/ 2 h 51"/>
                <a:gd name="T8" fmla="*/ 4 w 253"/>
                <a:gd name="T9" fmla="*/ 0 h 51"/>
                <a:gd name="T10" fmla="*/ 251 w 253"/>
                <a:gd name="T11" fmla="*/ 44 h 51"/>
                <a:gd name="T12" fmla="*/ 253 w 253"/>
                <a:gd name="T13" fmla="*/ 48 h 51"/>
                <a:gd name="T14" fmla="*/ 253 w 253"/>
                <a:gd name="T15" fmla="*/ 48 h 51"/>
                <a:gd name="T16" fmla="*/ 250 w 253"/>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51">
                  <a:moveTo>
                    <a:pt x="250" y="51"/>
                  </a:moveTo>
                  <a:cubicBezTo>
                    <a:pt x="2" y="6"/>
                    <a:pt x="2" y="6"/>
                    <a:pt x="2" y="6"/>
                  </a:cubicBezTo>
                  <a:cubicBezTo>
                    <a:pt x="1" y="6"/>
                    <a:pt x="0" y="4"/>
                    <a:pt x="0" y="3"/>
                  </a:cubicBezTo>
                  <a:cubicBezTo>
                    <a:pt x="0" y="2"/>
                    <a:pt x="0" y="2"/>
                    <a:pt x="0" y="2"/>
                  </a:cubicBezTo>
                  <a:cubicBezTo>
                    <a:pt x="0" y="1"/>
                    <a:pt x="2" y="0"/>
                    <a:pt x="4" y="0"/>
                  </a:cubicBezTo>
                  <a:cubicBezTo>
                    <a:pt x="251" y="44"/>
                    <a:pt x="251" y="44"/>
                    <a:pt x="251" y="44"/>
                  </a:cubicBezTo>
                  <a:cubicBezTo>
                    <a:pt x="252" y="45"/>
                    <a:pt x="253" y="46"/>
                    <a:pt x="253" y="48"/>
                  </a:cubicBezTo>
                  <a:cubicBezTo>
                    <a:pt x="253" y="48"/>
                    <a:pt x="253" y="48"/>
                    <a:pt x="253" y="48"/>
                  </a:cubicBezTo>
                  <a:cubicBezTo>
                    <a:pt x="253" y="50"/>
                    <a:pt x="251" y="51"/>
                    <a:pt x="250" y="51"/>
                  </a:cubicBezTo>
                  <a:close/>
                </a:path>
              </a:pathLst>
            </a:custGeom>
            <a:solidFill>
              <a:srgbClr val="454F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ṡḷíḑé">
              <a:extLst>
                <a:ext uri="{FF2B5EF4-FFF2-40B4-BE49-F238E27FC236}">
                  <a16:creationId xmlns:a16="http://schemas.microsoft.com/office/drawing/2014/main" id="{CFCD8076-C52D-452D-ACC6-17FBEC0E2121}"/>
                </a:ext>
              </a:extLst>
            </p:cNvPr>
            <p:cNvSpPr/>
            <p:nvPr/>
          </p:nvSpPr>
          <p:spPr bwMode="auto">
            <a:xfrm>
              <a:off x="5891213" y="3152775"/>
              <a:ext cx="804863" cy="174625"/>
            </a:xfrm>
            <a:custGeom>
              <a:avLst/>
              <a:gdLst>
                <a:gd name="T0" fmla="*/ 143 w 147"/>
                <a:gd name="T1" fmla="*/ 32 h 32"/>
                <a:gd name="T2" fmla="*/ 3 w 147"/>
                <a:gd name="T3" fmla="*/ 7 h 32"/>
                <a:gd name="T4" fmla="*/ 0 w 147"/>
                <a:gd name="T5" fmla="*/ 3 h 32"/>
                <a:gd name="T6" fmla="*/ 0 w 147"/>
                <a:gd name="T7" fmla="*/ 3 h 32"/>
                <a:gd name="T8" fmla="*/ 4 w 147"/>
                <a:gd name="T9" fmla="*/ 1 h 32"/>
                <a:gd name="T10" fmla="*/ 144 w 147"/>
                <a:gd name="T11" fmla="*/ 26 h 32"/>
                <a:gd name="T12" fmla="*/ 147 w 147"/>
                <a:gd name="T13" fmla="*/ 29 h 32"/>
                <a:gd name="T14" fmla="*/ 147 w 147"/>
                <a:gd name="T15" fmla="*/ 30 h 32"/>
                <a:gd name="T16" fmla="*/ 143 w 147"/>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2">
                  <a:moveTo>
                    <a:pt x="143" y="32"/>
                  </a:moveTo>
                  <a:cubicBezTo>
                    <a:pt x="3" y="7"/>
                    <a:pt x="3" y="7"/>
                    <a:pt x="3" y="7"/>
                  </a:cubicBezTo>
                  <a:cubicBezTo>
                    <a:pt x="1" y="6"/>
                    <a:pt x="0" y="5"/>
                    <a:pt x="0" y="3"/>
                  </a:cubicBezTo>
                  <a:cubicBezTo>
                    <a:pt x="0" y="3"/>
                    <a:pt x="0" y="3"/>
                    <a:pt x="0" y="3"/>
                  </a:cubicBezTo>
                  <a:cubicBezTo>
                    <a:pt x="1" y="1"/>
                    <a:pt x="2" y="0"/>
                    <a:pt x="4" y="1"/>
                  </a:cubicBezTo>
                  <a:cubicBezTo>
                    <a:pt x="144" y="26"/>
                    <a:pt x="144" y="26"/>
                    <a:pt x="144" y="26"/>
                  </a:cubicBezTo>
                  <a:cubicBezTo>
                    <a:pt x="146" y="26"/>
                    <a:pt x="147" y="28"/>
                    <a:pt x="147" y="29"/>
                  </a:cubicBezTo>
                  <a:cubicBezTo>
                    <a:pt x="147" y="30"/>
                    <a:pt x="147" y="30"/>
                    <a:pt x="147" y="30"/>
                  </a:cubicBezTo>
                  <a:cubicBezTo>
                    <a:pt x="146" y="31"/>
                    <a:pt x="145" y="32"/>
                    <a:pt x="143" y="32"/>
                  </a:cubicBezTo>
                  <a:close/>
                </a:path>
              </a:pathLst>
            </a:custGeom>
            <a:solidFill>
              <a:srgbClr val="454F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ṡḷïḋé">
              <a:extLst>
                <a:ext uri="{FF2B5EF4-FFF2-40B4-BE49-F238E27FC236}">
                  <a16:creationId xmlns:a16="http://schemas.microsoft.com/office/drawing/2014/main" id="{63875D87-1CA1-4B53-898D-931F0266D7CA}"/>
                </a:ext>
              </a:extLst>
            </p:cNvPr>
            <p:cNvSpPr/>
            <p:nvPr/>
          </p:nvSpPr>
          <p:spPr bwMode="auto">
            <a:xfrm>
              <a:off x="6881813" y="3941763"/>
              <a:ext cx="1296988" cy="1039813"/>
            </a:xfrm>
            <a:prstGeom prst="rect">
              <a:avLst/>
            </a:prstGeom>
            <a:solidFill>
              <a:srgbClr val="7CE3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îŝlidé">
              <a:extLst>
                <a:ext uri="{FF2B5EF4-FFF2-40B4-BE49-F238E27FC236}">
                  <a16:creationId xmlns:a16="http://schemas.microsoft.com/office/drawing/2014/main" id="{F85A390D-4900-42BF-AA6F-A6BA4EFCC594}"/>
                </a:ext>
              </a:extLst>
            </p:cNvPr>
            <p:cNvSpPr/>
            <p:nvPr/>
          </p:nvSpPr>
          <p:spPr bwMode="auto">
            <a:xfrm>
              <a:off x="6700838" y="4006850"/>
              <a:ext cx="306388" cy="306388"/>
            </a:xfrm>
            <a:custGeom>
              <a:avLst/>
              <a:gdLst>
                <a:gd name="T0" fmla="*/ 43 w 56"/>
                <a:gd name="T1" fmla="*/ 56 h 56"/>
                <a:gd name="T2" fmla="*/ 13 w 56"/>
                <a:gd name="T3" fmla="*/ 56 h 56"/>
                <a:gd name="T4" fmla="*/ 0 w 56"/>
                <a:gd name="T5" fmla="*/ 43 h 56"/>
                <a:gd name="T6" fmla="*/ 0 w 56"/>
                <a:gd name="T7" fmla="*/ 13 h 56"/>
                <a:gd name="T8" fmla="*/ 13 w 56"/>
                <a:gd name="T9" fmla="*/ 0 h 56"/>
                <a:gd name="T10" fmla="*/ 43 w 56"/>
                <a:gd name="T11" fmla="*/ 0 h 56"/>
                <a:gd name="T12" fmla="*/ 56 w 56"/>
                <a:gd name="T13" fmla="*/ 13 h 56"/>
                <a:gd name="T14" fmla="*/ 56 w 56"/>
                <a:gd name="T15" fmla="*/ 43 h 56"/>
                <a:gd name="T16" fmla="*/ 43 w 56"/>
                <a:gd name="T17" fmla="*/ 56 h 56"/>
                <a:gd name="T18" fmla="*/ 13 w 56"/>
                <a:gd name="T19" fmla="*/ 4 h 56"/>
                <a:gd name="T20" fmla="*/ 4 w 56"/>
                <a:gd name="T21" fmla="*/ 13 h 56"/>
                <a:gd name="T22" fmla="*/ 4 w 56"/>
                <a:gd name="T23" fmla="*/ 43 h 56"/>
                <a:gd name="T24" fmla="*/ 13 w 56"/>
                <a:gd name="T25" fmla="*/ 52 h 56"/>
                <a:gd name="T26" fmla="*/ 43 w 56"/>
                <a:gd name="T27" fmla="*/ 52 h 56"/>
                <a:gd name="T28" fmla="*/ 52 w 56"/>
                <a:gd name="T29" fmla="*/ 43 h 56"/>
                <a:gd name="T30" fmla="*/ 52 w 56"/>
                <a:gd name="T31" fmla="*/ 13 h 56"/>
                <a:gd name="T32" fmla="*/ 43 w 56"/>
                <a:gd name="T33" fmla="*/ 4 h 56"/>
                <a:gd name="T34" fmla="*/ 13 w 56"/>
                <a:gd name="T35"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6">
                  <a:moveTo>
                    <a:pt x="43" y="56"/>
                  </a:moveTo>
                  <a:cubicBezTo>
                    <a:pt x="13" y="56"/>
                    <a:pt x="13" y="56"/>
                    <a:pt x="13" y="56"/>
                  </a:cubicBezTo>
                  <a:cubicBezTo>
                    <a:pt x="6" y="56"/>
                    <a:pt x="0" y="50"/>
                    <a:pt x="0" y="43"/>
                  </a:cubicBezTo>
                  <a:cubicBezTo>
                    <a:pt x="0" y="13"/>
                    <a:pt x="0" y="13"/>
                    <a:pt x="0" y="13"/>
                  </a:cubicBezTo>
                  <a:cubicBezTo>
                    <a:pt x="0" y="6"/>
                    <a:pt x="6" y="0"/>
                    <a:pt x="13" y="0"/>
                  </a:cubicBezTo>
                  <a:cubicBezTo>
                    <a:pt x="43" y="0"/>
                    <a:pt x="43" y="0"/>
                    <a:pt x="43" y="0"/>
                  </a:cubicBezTo>
                  <a:cubicBezTo>
                    <a:pt x="50" y="0"/>
                    <a:pt x="56" y="6"/>
                    <a:pt x="56" y="13"/>
                  </a:cubicBezTo>
                  <a:cubicBezTo>
                    <a:pt x="56" y="43"/>
                    <a:pt x="56" y="43"/>
                    <a:pt x="56" y="43"/>
                  </a:cubicBezTo>
                  <a:cubicBezTo>
                    <a:pt x="56" y="50"/>
                    <a:pt x="50" y="56"/>
                    <a:pt x="43" y="56"/>
                  </a:cubicBezTo>
                  <a:close/>
                  <a:moveTo>
                    <a:pt x="13" y="4"/>
                  </a:moveTo>
                  <a:cubicBezTo>
                    <a:pt x="8" y="4"/>
                    <a:pt x="4" y="8"/>
                    <a:pt x="4" y="13"/>
                  </a:cubicBezTo>
                  <a:cubicBezTo>
                    <a:pt x="4" y="43"/>
                    <a:pt x="4" y="43"/>
                    <a:pt x="4" y="43"/>
                  </a:cubicBezTo>
                  <a:cubicBezTo>
                    <a:pt x="4" y="48"/>
                    <a:pt x="8" y="52"/>
                    <a:pt x="13" y="52"/>
                  </a:cubicBezTo>
                  <a:cubicBezTo>
                    <a:pt x="43" y="52"/>
                    <a:pt x="43" y="52"/>
                    <a:pt x="43" y="52"/>
                  </a:cubicBezTo>
                  <a:cubicBezTo>
                    <a:pt x="48" y="52"/>
                    <a:pt x="52" y="48"/>
                    <a:pt x="52" y="43"/>
                  </a:cubicBezTo>
                  <a:cubicBezTo>
                    <a:pt x="52" y="13"/>
                    <a:pt x="52" y="13"/>
                    <a:pt x="52" y="13"/>
                  </a:cubicBezTo>
                  <a:cubicBezTo>
                    <a:pt x="52" y="8"/>
                    <a:pt x="48" y="4"/>
                    <a:pt x="43" y="4"/>
                  </a:cubicBezTo>
                  <a:lnTo>
                    <a:pt x="13" y="4"/>
                  </a:ln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s1iḓé">
              <a:extLst>
                <a:ext uri="{FF2B5EF4-FFF2-40B4-BE49-F238E27FC236}">
                  <a16:creationId xmlns:a16="http://schemas.microsoft.com/office/drawing/2014/main" id="{A0FCAEB2-6922-4A3F-999F-2A391AE6767B}"/>
                </a:ext>
              </a:extLst>
            </p:cNvPr>
            <p:cNvSpPr/>
            <p:nvPr/>
          </p:nvSpPr>
          <p:spPr bwMode="auto">
            <a:xfrm>
              <a:off x="7051675" y="4006850"/>
              <a:ext cx="306388" cy="306388"/>
            </a:xfrm>
            <a:custGeom>
              <a:avLst/>
              <a:gdLst>
                <a:gd name="T0" fmla="*/ 43 w 56"/>
                <a:gd name="T1" fmla="*/ 56 h 56"/>
                <a:gd name="T2" fmla="*/ 13 w 56"/>
                <a:gd name="T3" fmla="*/ 56 h 56"/>
                <a:gd name="T4" fmla="*/ 0 w 56"/>
                <a:gd name="T5" fmla="*/ 43 h 56"/>
                <a:gd name="T6" fmla="*/ 0 w 56"/>
                <a:gd name="T7" fmla="*/ 13 h 56"/>
                <a:gd name="T8" fmla="*/ 13 w 56"/>
                <a:gd name="T9" fmla="*/ 0 h 56"/>
                <a:gd name="T10" fmla="*/ 43 w 56"/>
                <a:gd name="T11" fmla="*/ 0 h 56"/>
                <a:gd name="T12" fmla="*/ 56 w 56"/>
                <a:gd name="T13" fmla="*/ 13 h 56"/>
                <a:gd name="T14" fmla="*/ 56 w 56"/>
                <a:gd name="T15" fmla="*/ 43 h 56"/>
                <a:gd name="T16" fmla="*/ 43 w 56"/>
                <a:gd name="T17" fmla="*/ 56 h 56"/>
                <a:gd name="T18" fmla="*/ 13 w 56"/>
                <a:gd name="T19" fmla="*/ 4 h 56"/>
                <a:gd name="T20" fmla="*/ 4 w 56"/>
                <a:gd name="T21" fmla="*/ 13 h 56"/>
                <a:gd name="T22" fmla="*/ 4 w 56"/>
                <a:gd name="T23" fmla="*/ 43 h 56"/>
                <a:gd name="T24" fmla="*/ 13 w 56"/>
                <a:gd name="T25" fmla="*/ 52 h 56"/>
                <a:gd name="T26" fmla="*/ 43 w 56"/>
                <a:gd name="T27" fmla="*/ 52 h 56"/>
                <a:gd name="T28" fmla="*/ 52 w 56"/>
                <a:gd name="T29" fmla="*/ 43 h 56"/>
                <a:gd name="T30" fmla="*/ 52 w 56"/>
                <a:gd name="T31" fmla="*/ 13 h 56"/>
                <a:gd name="T32" fmla="*/ 43 w 56"/>
                <a:gd name="T33" fmla="*/ 4 h 56"/>
                <a:gd name="T34" fmla="*/ 13 w 56"/>
                <a:gd name="T35"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6">
                  <a:moveTo>
                    <a:pt x="43" y="56"/>
                  </a:moveTo>
                  <a:cubicBezTo>
                    <a:pt x="13" y="56"/>
                    <a:pt x="13" y="56"/>
                    <a:pt x="13" y="56"/>
                  </a:cubicBezTo>
                  <a:cubicBezTo>
                    <a:pt x="6" y="56"/>
                    <a:pt x="0" y="50"/>
                    <a:pt x="0" y="43"/>
                  </a:cubicBezTo>
                  <a:cubicBezTo>
                    <a:pt x="0" y="13"/>
                    <a:pt x="0" y="13"/>
                    <a:pt x="0" y="13"/>
                  </a:cubicBezTo>
                  <a:cubicBezTo>
                    <a:pt x="0" y="6"/>
                    <a:pt x="6" y="0"/>
                    <a:pt x="13" y="0"/>
                  </a:cubicBezTo>
                  <a:cubicBezTo>
                    <a:pt x="43" y="0"/>
                    <a:pt x="43" y="0"/>
                    <a:pt x="43" y="0"/>
                  </a:cubicBezTo>
                  <a:cubicBezTo>
                    <a:pt x="50" y="0"/>
                    <a:pt x="56" y="6"/>
                    <a:pt x="56" y="13"/>
                  </a:cubicBezTo>
                  <a:cubicBezTo>
                    <a:pt x="56" y="43"/>
                    <a:pt x="56" y="43"/>
                    <a:pt x="56" y="43"/>
                  </a:cubicBezTo>
                  <a:cubicBezTo>
                    <a:pt x="56" y="50"/>
                    <a:pt x="50" y="56"/>
                    <a:pt x="43" y="56"/>
                  </a:cubicBezTo>
                  <a:close/>
                  <a:moveTo>
                    <a:pt x="13" y="4"/>
                  </a:moveTo>
                  <a:cubicBezTo>
                    <a:pt x="8" y="4"/>
                    <a:pt x="4" y="8"/>
                    <a:pt x="4" y="13"/>
                  </a:cubicBezTo>
                  <a:cubicBezTo>
                    <a:pt x="4" y="43"/>
                    <a:pt x="4" y="43"/>
                    <a:pt x="4" y="43"/>
                  </a:cubicBezTo>
                  <a:cubicBezTo>
                    <a:pt x="4" y="48"/>
                    <a:pt x="8" y="52"/>
                    <a:pt x="13" y="52"/>
                  </a:cubicBezTo>
                  <a:cubicBezTo>
                    <a:pt x="43" y="52"/>
                    <a:pt x="43" y="52"/>
                    <a:pt x="43" y="52"/>
                  </a:cubicBezTo>
                  <a:cubicBezTo>
                    <a:pt x="48" y="52"/>
                    <a:pt x="52" y="48"/>
                    <a:pt x="52" y="43"/>
                  </a:cubicBezTo>
                  <a:cubicBezTo>
                    <a:pt x="52" y="13"/>
                    <a:pt x="52" y="13"/>
                    <a:pt x="52" y="13"/>
                  </a:cubicBezTo>
                  <a:cubicBezTo>
                    <a:pt x="52" y="8"/>
                    <a:pt x="48" y="4"/>
                    <a:pt x="43" y="4"/>
                  </a:cubicBezTo>
                  <a:lnTo>
                    <a:pt x="13" y="4"/>
                  </a:ln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sḻíḍè">
              <a:extLst>
                <a:ext uri="{FF2B5EF4-FFF2-40B4-BE49-F238E27FC236}">
                  <a16:creationId xmlns:a16="http://schemas.microsoft.com/office/drawing/2014/main" id="{CB850F66-27F1-43A7-8C0B-CE6579C4B6F7}"/>
                </a:ext>
              </a:extLst>
            </p:cNvPr>
            <p:cNvSpPr/>
            <p:nvPr/>
          </p:nvSpPr>
          <p:spPr bwMode="auto">
            <a:xfrm>
              <a:off x="6913563" y="4389438"/>
              <a:ext cx="307975" cy="307975"/>
            </a:xfrm>
            <a:custGeom>
              <a:avLst/>
              <a:gdLst>
                <a:gd name="T0" fmla="*/ 43 w 56"/>
                <a:gd name="T1" fmla="*/ 56 h 56"/>
                <a:gd name="T2" fmla="*/ 13 w 56"/>
                <a:gd name="T3" fmla="*/ 56 h 56"/>
                <a:gd name="T4" fmla="*/ 0 w 56"/>
                <a:gd name="T5" fmla="*/ 43 h 56"/>
                <a:gd name="T6" fmla="*/ 0 w 56"/>
                <a:gd name="T7" fmla="*/ 13 h 56"/>
                <a:gd name="T8" fmla="*/ 13 w 56"/>
                <a:gd name="T9" fmla="*/ 0 h 56"/>
                <a:gd name="T10" fmla="*/ 43 w 56"/>
                <a:gd name="T11" fmla="*/ 0 h 56"/>
                <a:gd name="T12" fmla="*/ 56 w 56"/>
                <a:gd name="T13" fmla="*/ 13 h 56"/>
                <a:gd name="T14" fmla="*/ 56 w 56"/>
                <a:gd name="T15" fmla="*/ 43 h 56"/>
                <a:gd name="T16" fmla="*/ 43 w 56"/>
                <a:gd name="T17" fmla="*/ 56 h 56"/>
                <a:gd name="T18" fmla="*/ 13 w 56"/>
                <a:gd name="T19" fmla="*/ 4 h 56"/>
                <a:gd name="T20" fmla="*/ 4 w 56"/>
                <a:gd name="T21" fmla="*/ 13 h 56"/>
                <a:gd name="T22" fmla="*/ 4 w 56"/>
                <a:gd name="T23" fmla="*/ 43 h 56"/>
                <a:gd name="T24" fmla="*/ 13 w 56"/>
                <a:gd name="T25" fmla="*/ 52 h 56"/>
                <a:gd name="T26" fmla="*/ 43 w 56"/>
                <a:gd name="T27" fmla="*/ 52 h 56"/>
                <a:gd name="T28" fmla="*/ 52 w 56"/>
                <a:gd name="T29" fmla="*/ 43 h 56"/>
                <a:gd name="T30" fmla="*/ 52 w 56"/>
                <a:gd name="T31" fmla="*/ 13 h 56"/>
                <a:gd name="T32" fmla="*/ 43 w 56"/>
                <a:gd name="T33" fmla="*/ 4 h 56"/>
                <a:gd name="T34" fmla="*/ 13 w 56"/>
                <a:gd name="T35"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6">
                  <a:moveTo>
                    <a:pt x="43" y="56"/>
                  </a:moveTo>
                  <a:cubicBezTo>
                    <a:pt x="13" y="56"/>
                    <a:pt x="13" y="56"/>
                    <a:pt x="13" y="56"/>
                  </a:cubicBezTo>
                  <a:cubicBezTo>
                    <a:pt x="6" y="56"/>
                    <a:pt x="0" y="50"/>
                    <a:pt x="0" y="43"/>
                  </a:cubicBezTo>
                  <a:cubicBezTo>
                    <a:pt x="0" y="13"/>
                    <a:pt x="0" y="13"/>
                    <a:pt x="0" y="13"/>
                  </a:cubicBezTo>
                  <a:cubicBezTo>
                    <a:pt x="0" y="5"/>
                    <a:pt x="6" y="0"/>
                    <a:pt x="13" y="0"/>
                  </a:cubicBezTo>
                  <a:cubicBezTo>
                    <a:pt x="43" y="0"/>
                    <a:pt x="43" y="0"/>
                    <a:pt x="43" y="0"/>
                  </a:cubicBezTo>
                  <a:cubicBezTo>
                    <a:pt x="50" y="0"/>
                    <a:pt x="56" y="5"/>
                    <a:pt x="56" y="13"/>
                  </a:cubicBezTo>
                  <a:cubicBezTo>
                    <a:pt x="56" y="43"/>
                    <a:pt x="56" y="43"/>
                    <a:pt x="56" y="43"/>
                  </a:cubicBezTo>
                  <a:cubicBezTo>
                    <a:pt x="56" y="50"/>
                    <a:pt x="50" y="56"/>
                    <a:pt x="43" y="56"/>
                  </a:cubicBezTo>
                  <a:close/>
                  <a:moveTo>
                    <a:pt x="13" y="4"/>
                  </a:moveTo>
                  <a:cubicBezTo>
                    <a:pt x="8" y="4"/>
                    <a:pt x="4" y="8"/>
                    <a:pt x="4" y="13"/>
                  </a:cubicBezTo>
                  <a:cubicBezTo>
                    <a:pt x="4" y="43"/>
                    <a:pt x="4" y="43"/>
                    <a:pt x="4" y="43"/>
                  </a:cubicBezTo>
                  <a:cubicBezTo>
                    <a:pt x="4" y="48"/>
                    <a:pt x="8" y="52"/>
                    <a:pt x="13" y="52"/>
                  </a:cubicBezTo>
                  <a:cubicBezTo>
                    <a:pt x="43" y="52"/>
                    <a:pt x="43" y="52"/>
                    <a:pt x="43" y="52"/>
                  </a:cubicBezTo>
                  <a:cubicBezTo>
                    <a:pt x="48" y="52"/>
                    <a:pt x="52" y="48"/>
                    <a:pt x="52" y="43"/>
                  </a:cubicBezTo>
                  <a:cubicBezTo>
                    <a:pt x="52" y="13"/>
                    <a:pt x="52" y="13"/>
                    <a:pt x="52" y="13"/>
                  </a:cubicBezTo>
                  <a:cubicBezTo>
                    <a:pt x="52" y="8"/>
                    <a:pt x="48" y="4"/>
                    <a:pt x="43" y="4"/>
                  </a:cubicBezTo>
                  <a:lnTo>
                    <a:pt x="13" y="4"/>
                  </a:ln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ṣḷïďê">
              <a:extLst>
                <a:ext uri="{FF2B5EF4-FFF2-40B4-BE49-F238E27FC236}">
                  <a16:creationId xmlns:a16="http://schemas.microsoft.com/office/drawing/2014/main" id="{0ABCE396-29B0-49AA-B739-8376C29DC56C}"/>
                </a:ext>
              </a:extLst>
            </p:cNvPr>
            <p:cNvSpPr/>
            <p:nvPr/>
          </p:nvSpPr>
          <p:spPr bwMode="auto">
            <a:xfrm>
              <a:off x="7264400" y="4389438"/>
              <a:ext cx="306388" cy="307975"/>
            </a:xfrm>
            <a:custGeom>
              <a:avLst/>
              <a:gdLst>
                <a:gd name="T0" fmla="*/ 43 w 56"/>
                <a:gd name="T1" fmla="*/ 56 h 56"/>
                <a:gd name="T2" fmla="*/ 13 w 56"/>
                <a:gd name="T3" fmla="*/ 56 h 56"/>
                <a:gd name="T4" fmla="*/ 0 w 56"/>
                <a:gd name="T5" fmla="*/ 43 h 56"/>
                <a:gd name="T6" fmla="*/ 0 w 56"/>
                <a:gd name="T7" fmla="*/ 13 h 56"/>
                <a:gd name="T8" fmla="*/ 13 w 56"/>
                <a:gd name="T9" fmla="*/ 0 h 56"/>
                <a:gd name="T10" fmla="*/ 43 w 56"/>
                <a:gd name="T11" fmla="*/ 0 h 56"/>
                <a:gd name="T12" fmla="*/ 56 w 56"/>
                <a:gd name="T13" fmla="*/ 13 h 56"/>
                <a:gd name="T14" fmla="*/ 56 w 56"/>
                <a:gd name="T15" fmla="*/ 43 h 56"/>
                <a:gd name="T16" fmla="*/ 43 w 56"/>
                <a:gd name="T17" fmla="*/ 56 h 56"/>
                <a:gd name="T18" fmla="*/ 13 w 56"/>
                <a:gd name="T19" fmla="*/ 4 h 56"/>
                <a:gd name="T20" fmla="*/ 4 w 56"/>
                <a:gd name="T21" fmla="*/ 13 h 56"/>
                <a:gd name="T22" fmla="*/ 4 w 56"/>
                <a:gd name="T23" fmla="*/ 43 h 56"/>
                <a:gd name="T24" fmla="*/ 13 w 56"/>
                <a:gd name="T25" fmla="*/ 52 h 56"/>
                <a:gd name="T26" fmla="*/ 43 w 56"/>
                <a:gd name="T27" fmla="*/ 52 h 56"/>
                <a:gd name="T28" fmla="*/ 52 w 56"/>
                <a:gd name="T29" fmla="*/ 43 h 56"/>
                <a:gd name="T30" fmla="*/ 52 w 56"/>
                <a:gd name="T31" fmla="*/ 13 h 56"/>
                <a:gd name="T32" fmla="*/ 43 w 56"/>
                <a:gd name="T33" fmla="*/ 4 h 56"/>
                <a:gd name="T34" fmla="*/ 13 w 56"/>
                <a:gd name="T35"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6">
                  <a:moveTo>
                    <a:pt x="43" y="56"/>
                  </a:moveTo>
                  <a:cubicBezTo>
                    <a:pt x="13" y="56"/>
                    <a:pt x="13" y="56"/>
                    <a:pt x="13" y="56"/>
                  </a:cubicBezTo>
                  <a:cubicBezTo>
                    <a:pt x="6" y="56"/>
                    <a:pt x="0" y="50"/>
                    <a:pt x="0" y="43"/>
                  </a:cubicBezTo>
                  <a:cubicBezTo>
                    <a:pt x="0" y="13"/>
                    <a:pt x="0" y="13"/>
                    <a:pt x="0" y="13"/>
                  </a:cubicBezTo>
                  <a:cubicBezTo>
                    <a:pt x="0" y="5"/>
                    <a:pt x="6" y="0"/>
                    <a:pt x="13" y="0"/>
                  </a:cubicBezTo>
                  <a:cubicBezTo>
                    <a:pt x="43" y="0"/>
                    <a:pt x="43" y="0"/>
                    <a:pt x="43" y="0"/>
                  </a:cubicBezTo>
                  <a:cubicBezTo>
                    <a:pt x="50" y="0"/>
                    <a:pt x="56" y="5"/>
                    <a:pt x="56" y="13"/>
                  </a:cubicBezTo>
                  <a:cubicBezTo>
                    <a:pt x="56" y="43"/>
                    <a:pt x="56" y="43"/>
                    <a:pt x="56" y="43"/>
                  </a:cubicBezTo>
                  <a:cubicBezTo>
                    <a:pt x="56" y="50"/>
                    <a:pt x="50" y="56"/>
                    <a:pt x="43" y="56"/>
                  </a:cubicBezTo>
                  <a:close/>
                  <a:moveTo>
                    <a:pt x="13" y="4"/>
                  </a:moveTo>
                  <a:cubicBezTo>
                    <a:pt x="8" y="4"/>
                    <a:pt x="4" y="8"/>
                    <a:pt x="4" y="13"/>
                  </a:cubicBezTo>
                  <a:cubicBezTo>
                    <a:pt x="4" y="43"/>
                    <a:pt x="4" y="43"/>
                    <a:pt x="4" y="43"/>
                  </a:cubicBezTo>
                  <a:cubicBezTo>
                    <a:pt x="4" y="48"/>
                    <a:pt x="8" y="52"/>
                    <a:pt x="13" y="52"/>
                  </a:cubicBezTo>
                  <a:cubicBezTo>
                    <a:pt x="43" y="52"/>
                    <a:pt x="43" y="52"/>
                    <a:pt x="43" y="52"/>
                  </a:cubicBezTo>
                  <a:cubicBezTo>
                    <a:pt x="48" y="52"/>
                    <a:pt x="52" y="48"/>
                    <a:pt x="52" y="43"/>
                  </a:cubicBezTo>
                  <a:cubicBezTo>
                    <a:pt x="52" y="13"/>
                    <a:pt x="52" y="13"/>
                    <a:pt x="52" y="13"/>
                  </a:cubicBezTo>
                  <a:cubicBezTo>
                    <a:pt x="52" y="8"/>
                    <a:pt x="48" y="4"/>
                    <a:pt x="43" y="4"/>
                  </a:cubicBezTo>
                  <a:lnTo>
                    <a:pt x="13" y="4"/>
                  </a:ln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ṡliḑè">
              <a:extLst>
                <a:ext uri="{FF2B5EF4-FFF2-40B4-BE49-F238E27FC236}">
                  <a16:creationId xmlns:a16="http://schemas.microsoft.com/office/drawing/2014/main" id="{B94B31C2-7890-4C15-AF7A-749E1BA43B6F}"/>
                </a:ext>
              </a:extLst>
            </p:cNvPr>
            <p:cNvSpPr/>
            <p:nvPr/>
          </p:nvSpPr>
          <p:spPr bwMode="auto">
            <a:xfrm>
              <a:off x="7400925" y="4006850"/>
              <a:ext cx="307975" cy="306388"/>
            </a:xfrm>
            <a:custGeom>
              <a:avLst/>
              <a:gdLst>
                <a:gd name="T0" fmla="*/ 43 w 56"/>
                <a:gd name="T1" fmla="*/ 56 h 56"/>
                <a:gd name="T2" fmla="*/ 13 w 56"/>
                <a:gd name="T3" fmla="*/ 56 h 56"/>
                <a:gd name="T4" fmla="*/ 0 w 56"/>
                <a:gd name="T5" fmla="*/ 43 h 56"/>
                <a:gd name="T6" fmla="*/ 0 w 56"/>
                <a:gd name="T7" fmla="*/ 13 h 56"/>
                <a:gd name="T8" fmla="*/ 13 w 56"/>
                <a:gd name="T9" fmla="*/ 0 h 56"/>
                <a:gd name="T10" fmla="*/ 43 w 56"/>
                <a:gd name="T11" fmla="*/ 0 h 56"/>
                <a:gd name="T12" fmla="*/ 56 w 56"/>
                <a:gd name="T13" fmla="*/ 13 h 56"/>
                <a:gd name="T14" fmla="*/ 56 w 56"/>
                <a:gd name="T15" fmla="*/ 43 h 56"/>
                <a:gd name="T16" fmla="*/ 43 w 56"/>
                <a:gd name="T17" fmla="*/ 56 h 56"/>
                <a:gd name="T18" fmla="*/ 13 w 56"/>
                <a:gd name="T19" fmla="*/ 4 h 56"/>
                <a:gd name="T20" fmla="*/ 4 w 56"/>
                <a:gd name="T21" fmla="*/ 13 h 56"/>
                <a:gd name="T22" fmla="*/ 4 w 56"/>
                <a:gd name="T23" fmla="*/ 43 h 56"/>
                <a:gd name="T24" fmla="*/ 13 w 56"/>
                <a:gd name="T25" fmla="*/ 52 h 56"/>
                <a:gd name="T26" fmla="*/ 43 w 56"/>
                <a:gd name="T27" fmla="*/ 52 h 56"/>
                <a:gd name="T28" fmla="*/ 52 w 56"/>
                <a:gd name="T29" fmla="*/ 43 h 56"/>
                <a:gd name="T30" fmla="*/ 52 w 56"/>
                <a:gd name="T31" fmla="*/ 13 h 56"/>
                <a:gd name="T32" fmla="*/ 43 w 56"/>
                <a:gd name="T33" fmla="*/ 4 h 56"/>
                <a:gd name="T34" fmla="*/ 13 w 56"/>
                <a:gd name="T35"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6">
                  <a:moveTo>
                    <a:pt x="43" y="56"/>
                  </a:moveTo>
                  <a:cubicBezTo>
                    <a:pt x="13" y="56"/>
                    <a:pt x="13" y="56"/>
                    <a:pt x="13" y="56"/>
                  </a:cubicBezTo>
                  <a:cubicBezTo>
                    <a:pt x="6" y="56"/>
                    <a:pt x="0" y="50"/>
                    <a:pt x="0" y="43"/>
                  </a:cubicBezTo>
                  <a:cubicBezTo>
                    <a:pt x="0" y="13"/>
                    <a:pt x="0" y="13"/>
                    <a:pt x="0" y="13"/>
                  </a:cubicBezTo>
                  <a:cubicBezTo>
                    <a:pt x="0" y="6"/>
                    <a:pt x="6" y="0"/>
                    <a:pt x="13" y="0"/>
                  </a:cubicBezTo>
                  <a:cubicBezTo>
                    <a:pt x="43" y="0"/>
                    <a:pt x="43" y="0"/>
                    <a:pt x="43" y="0"/>
                  </a:cubicBezTo>
                  <a:cubicBezTo>
                    <a:pt x="50" y="0"/>
                    <a:pt x="56" y="6"/>
                    <a:pt x="56" y="13"/>
                  </a:cubicBezTo>
                  <a:cubicBezTo>
                    <a:pt x="56" y="43"/>
                    <a:pt x="56" y="43"/>
                    <a:pt x="56" y="43"/>
                  </a:cubicBezTo>
                  <a:cubicBezTo>
                    <a:pt x="56" y="50"/>
                    <a:pt x="50" y="56"/>
                    <a:pt x="43" y="56"/>
                  </a:cubicBezTo>
                  <a:close/>
                  <a:moveTo>
                    <a:pt x="13" y="4"/>
                  </a:moveTo>
                  <a:cubicBezTo>
                    <a:pt x="8" y="4"/>
                    <a:pt x="4" y="8"/>
                    <a:pt x="4" y="13"/>
                  </a:cubicBezTo>
                  <a:cubicBezTo>
                    <a:pt x="4" y="43"/>
                    <a:pt x="4" y="43"/>
                    <a:pt x="4" y="43"/>
                  </a:cubicBezTo>
                  <a:cubicBezTo>
                    <a:pt x="4" y="48"/>
                    <a:pt x="8" y="52"/>
                    <a:pt x="13" y="52"/>
                  </a:cubicBezTo>
                  <a:cubicBezTo>
                    <a:pt x="43" y="52"/>
                    <a:pt x="43" y="52"/>
                    <a:pt x="43" y="52"/>
                  </a:cubicBezTo>
                  <a:cubicBezTo>
                    <a:pt x="48" y="52"/>
                    <a:pt x="52" y="48"/>
                    <a:pt x="52" y="43"/>
                  </a:cubicBezTo>
                  <a:cubicBezTo>
                    <a:pt x="52" y="13"/>
                    <a:pt x="52" y="13"/>
                    <a:pt x="52" y="13"/>
                  </a:cubicBezTo>
                  <a:cubicBezTo>
                    <a:pt x="52" y="8"/>
                    <a:pt x="48" y="4"/>
                    <a:pt x="43" y="4"/>
                  </a:cubicBezTo>
                  <a:lnTo>
                    <a:pt x="13" y="4"/>
                  </a:ln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Sḻiḍé">
              <a:extLst>
                <a:ext uri="{FF2B5EF4-FFF2-40B4-BE49-F238E27FC236}">
                  <a16:creationId xmlns:a16="http://schemas.microsoft.com/office/drawing/2014/main" id="{822EC850-D6DE-4848-95E1-74FCF1D4D262}"/>
                </a:ext>
              </a:extLst>
            </p:cNvPr>
            <p:cNvSpPr/>
            <p:nvPr/>
          </p:nvSpPr>
          <p:spPr bwMode="auto">
            <a:xfrm>
              <a:off x="7834313" y="5265738"/>
              <a:ext cx="509588" cy="60325"/>
            </a:xfrm>
            <a:prstGeom prst="rect">
              <a:avLst/>
            </a:prstGeom>
            <a:solidFill>
              <a:srgbClr val="FFC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îşļîdê">
              <a:extLst>
                <a:ext uri="{FF2B5EF4-FFF2-40B4-BE49-F238E27FC236}">
                  <a16:creationId xmlns:a16="http://schemas.microsoft.com/office/drawing/2014/main" id="{AD62E633-926F-4C4B-BBB6-C3958896EC6E}"/>
                </a:ext>
              </a:extLst>
            </p:cNvPr>
            <p:cNvSpPr/>
            <p:nvPr/>
          </p:nvSpPr>
          <p:spPr bwMode="auto">
            <a:xfrm>
              <a:off x="7937500" y="4916488"/>
              <a:ext cx="301625" cy="109538"/>
            </a:xfrm>
            <a:custGeom>
              <a:avLst/>
              <a:gdLst>
                <a:gd name="T0" fmla="*/ 190 w 190"/>
                <a:gd name="T1" fmla="*/ 69 h 69"/>
                <a:gd name="T2" fmla="*/ 0 w 190"/>
                <a:gd name="T3" fmla="*/ 69 h 69"/>
                <a:gd name="T4" fmla="*/ 21 w 190"/>
                <a:gd name="T5" fmla="*/ 0 h 69"/>
                <a:gd name="T6" fmla="*/ 169 w 190"/>
                <a:gd name="T7" fmla="*/ 0 h 69"/>
                <a:gd name="T8" fmla="*/ 190 w 190"/>
                <a:gd name="T9" fmla="*/ 69 h 69"/>
              </a:gdLst>
              <a:ahLst/>
              <a:cxnLst>
                <a:cxn ang="0">
                  <a:pos x="T0" y="T1"/>
                </a:cxn>
                <a:cxn ang="0">
                  <a:pos x="T2" y="T3"/>
                </a:cxn>
                <a:cxn ang="0">
                  <a:pos x="T4" y="T5"/>
                </a:cxn>
                <a:cxn ang="0">
                  <a:pos x="T6" y="T7"/>
                </a:cxn>
                <a:cxn ang="0">
                  <a:pos x="T8" y="T9"/>
                </a:cxn>
              </a:cxnLst>
              <a:rect l="0" t="0" r="r" b="b"/>
              <a:pathLst>
                <a:path w="190" h="69">
                  <a:moveTo>
                    <a:pt x="190" y="69"/>
                  </a:moveTo>
                  <a:lnTo>
                    <a:pt x="0" y="69"/>
                  </a:lnTo>
                  <a:lnTo>
                    <a:pt x="21" y="0"/>
                  </a:lnTo>
                  <a:lnTo>
                    <a:pt x="169" y="0"/>
                  </a:lnTo>
                  <a:lnTo>
                    <a:pt x="190" y="69"/>
                  </a:lnTo>
                  <a:close/>
                </a:path>
              </a:pathLst>
            </a:custGeom>
            <a:solidFill>
              <a:srgbClr val="E4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sļíḍè">
              <a:extLst>
                <a:ext uri="{FF2B5EF4-FFF2-40B4-BE49-F238E27FC236}">
                  <a16:creationId xmlns:a16="http://schemas.microsoft.com/office/drawing/2014/main" id="{27921CB6-D758-4DFC-AAFD-D8A7E801D842}"/>
                </a:ext>
              </a:extLst>
            </p:cNvPr>
            <p:cNvSpPr/>
            <p:nvPr/>
          </p:nvSpPr>
          <p:spPr bwMode="auto">
            <a:xfrm>
              <a:off x="7872413" y="5026025"/>
              <a:ext cx="431800" cy="239713"/>
            </a:xfrm>
            <a:custGeom>
              <a:avLst/>
              <a:gdLst>
                <a:gd name="T0" fmla="*/ 272 w 272"/>
                <a:gd name="T1" fmla="*/ 151 h 151"/>
                <a:gd name="T2" fmla="*/ 0 w 272"/>
                <a:gd name="T3" fmla="*/ 151 h 151"/>
                <a:gd name="T4" fmla="*/ 41 w 272"/>
                <a:gd name="T5" fmla="*/ 0 h 151"/>
                <a:gd name="T6" fmla="*/ 231 w 272"/>
                <a:gd name="T7" fmla="*/ 0 h 151"/>
                <a:gd name="T8" fmla="*/ 272 w 272"/>
                <a:gd name="T9" fmla="*/ 151 h 151"/>
              </a:gdLst>
              <a:ahLst/>
              <a:cxnLst>
                <a:cxn ang="0">
                  <a:pos x="T0" y="T1"/>
                </a:cxn>
                <a:cxn ang="0">
                  <a:pos x="T2" y="T3"/>
                </a:cxn>
                <a:cxn ang="0">
                  <a:pos x="T4" y="T5"/>
                </a:cxn>
                <a:cxn ang="0">
                  <a:pos x="T6" y="T7"/>
                </a:cxn>
                <a:cxn ang="0">
                  <a:pos x="T8" y="T9"/>
                </a:cxn>
              </a:cxnLst>
              <a:rect l="0" t="0" r="r" b="b"/>
              <a:pathLst>
                <a:path w="272" h="151">
                  <a:moveTo>
                    <a:pt x="272" y="151"/>
                  </a:moveTo>
                  <a:lnTo>
                    <a:pt x="0" y="151"/>
                  </a:lnTo>
                  <a:lnTo>
                    <a:pt x="41" y="0"/>
                  </a:lnTo>
                  <a:lnTo>
                    <a:pt x="231" y="0"/>
                  </a:lnTo>
                  <a:lnTo>
                    <a:pt x="272" y="151"/>
                  </a:lnTo>
                  <a:close/>
                </a:path>
              </a:pathLst>
            </a:custGeom>
            <a:solidFill>
              <a:srgbClr val="FEAF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śḻíḓé">
              <a:extLst>
                <a:ext uri="{FF2B5EF4-FFF2-40B4-BE49-F238E27FC236}">
                  <a16:creationId xmlns:a16="http://schemas.microsoft.com/office/drawing/2014/main" id="{52202790-358B-4236-8C7F-88A74FCEE0E7}"/>
                </a:ext>
              </a:extLst>
            </p:cNvPr>
            <p:cNvSpPr/>
            <p:nvPr/>
          </p:nvSpPr>
          <p:spPr bwMode="auto">
            <a:xfrm>
              <a:off x="7970838" y="4686300"/>
              <a:ext cx="234950" cy="230188"/>
            </a:xfrm>
            <a:custGeom>
              <a:avLst/>
              <a:gdLst>
                <a:gd name="T0" fmla="*/ 43 w 43"/>
                <a:gd name="T1" fmla="*/ 42 h 42"/>
                <a:gd name="T2" fmla="*/ 0 w 43"/>
                <a:gd name="T3" fmla="*/ 42 h 42"/>
                <a:gd name="T4" fmla="*/ 11 w 43"/>
                <a:gd name="T5" fmla="*/ 0 h 42"/>
                <a:gd name="T6" fmla="*/ 21 w 43"/>
                <a:gd name="T7" fmla="*/ 9 h 42"/>
                <a:gd name="T8" fmla="*/ 32 w 43"/>
                <a:gd name="T9" fmla="*/ 0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cubicBezTo>
                    <a:pt x="0" y="42"/>
                    <a:pt x="0" y="42"/>
                    <a:pt x="0" y="42"/>
                  </a:cubicBezTo>
                  <a:cubicBezTo>
                    <a:pt x="11" y="0"/>
                    <a:pt x="11" y="0"/>
                    <a:pt x="11" y="0"/>
                  </a:cubicBezTo>
                  <a:cubicBezTo>
                    <a:pt x="11" y="0"/>
                    <a:pt x="12" y="9"/>
                    <a:pt x="21" y="9"/>
                  </a:cubicBezTo>
                  <a:cubicBezTo>
                    <a:pt x="31" y="9"/>
                    <a:pt x="32" y="0"/>
                    <a:pt x="32" y="0"/>
                  </a:cubicBezTo>
                  <a:lnTo>
                    <a:pt x="43" y="42"/>
                  </a:lnTo>
                  <a:close/>
                </a:path>
              </a:pathLst>
            </a:custGeom>
            <a:solidFill>
              <a:srgbClr val="FEAF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şḷíḓê">
              <a:extLst>
                <a:ext uri="{FF2B5EF4-FFF2-40B4-BE49-F238E27FC236}">
                  <a16:creationId xmlns:a16="http://schemas.microsoft.com/office/drawing/2014/main" id="{7FDB2BBE-E160-4CF4-83F3-CBED43BEBA2D}"/>
                </a:ext>
              </a:extLst>
            </p:cNvPr>
            <p:cNvSpPr/>
            <p:nvPr/>
          </p:nvSpPr>
          <p:spPr bwMode="auto">
            <a:xfrm>
              <a:off x="7510463" y="4865688"/>
              <a:ext cx="82550" cy="39688"/>
            </a:xfrm>
            <a:custGeom>
              <a:avLst/>
              <a:gdLst>
                <a:gd name="T0" fmla="*/ 15 w 15"/>
                <a:gd name="T1" fmla="*/ 0 h 7"/>
                <a:gd name="T2" fmla="*/ 7 w 15"/>
                <a:gd name="T3" fmla="*/ 7 h 7"/>
                <a:gd name="T4" fmla="*/ 0 w 15"/>
                <a:gd name="T5" fmla="*/ 0 h 7"/>
                <a:gd name="T6" fmla="*/ 15 w 15"/>
                <a:gd name="T7" fmla="*/ 0 h 7"/>
              </a:gdLst>
              <a:ahLst/>
              <a:cxnLst>
                <a:cxn ang="0">
                  <a:pos x="T0" y="T1"/>
                </a:cxn>
                <a:cxn ang="0">
                  <a:pos x="T2" y="T3"/>
                </a:cxn>
                <a:cxn ang="0">
                  <a:pos x="T4" y="T5"/>
                </a:cxn>
                <a:cxn ang="0">
                  <a:pos x="T6" y="T7"/>
                </a:cxn>
              </a:cxnLst>
              <a:rect l="0" t="0" r="r" b="b"/>
              <a:pathLst>
                <a:path w="15" h="7">
                  <a:moveTo>
                    <a:pt x="15" y="0"/>
                  </a:moveTo>
                  <a:cubicBezTo>
                    <a:pt x="15" y="0"/>
                    <a:pt x="15" y="7"/>
                    <a:pt x="7" y="7"/>
                  </a:cubicBezTo>
                  <a:cubicBezTo>
                    <a:pt x="0" y="7"/>
                    <a:pt x="0" y="0"/>
                    <a:pt x="0" y="0"/>
                  </a:cubicBezTo>
                  <a:lnTo>
                    <a:pt x="15" y="0"/>
                  </a:lnTo>
                  <a:close/>
                </a:path>
              </a:pathLst>
            </a:custGeom>
            <a:solidFill>
              <a:srgbClr val="FFC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ṡļîdê">
              <a:extLst>
                <a:ext uri="{FF2B5EF4-FFF2-40B4-BE49-F238E27FC236}">
                  <a16:creationId xmlns:a16="http://schemas.microsoft.com/office/drawing/2014/main" id="{B36A9557-BF44-4071-A180-23C5A98611B1}"/>
                </a:ext>
              </a:extLst>
            </p:cNvPr>
            <p:cNvSpPr/>
            <p:nvPr/>
          </p:nvSpPr>
          <p:spPr bwMode="auto">
            <a:xfrm>
              <a:off x="7362825" y="5294313"/>
              <a:ext cx="377825" cy="42863"/>
            </a:xfrm>
            <a:prstGeom prst="rect">
              <a:avLst/>
            </a:prstGeom>
            <a:solidFill>
              <a:srgbClr val="FFC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îšḷíḑè">
              <a:extLst>
                <a:ext uri="{FF2B5EF4-FFF2-40B4-BE49-F238E27FC236}">
                  <a16:creationId xmlns:a16="http://schemas.microsoft.com/office/drawing/2014/main" id="{1DBEA350-D86F-47FE-8EBF-7F591AD913EC}"/>
                </a:ext>
              </a:extLst>
            </p:cNvPr>
            <p:cNvSpPr/>
            <p:nvPr/>
          </p:nvSpPr>
          <p:spPr bwMode="auto">
            <a:xfrm>
              <a:off x="7440613" y="5035550"/>
              <a:ext cx="217488" cy="82550"/>
            </a:xfrm>
            <a:custGeom>
              <a:avLst/>
              <a:gdLst>
                <a:gd name="T0" fmla="*/ 137 w 137"/>
                <a:gd name="T1" fmla="*/ 52 h 52"/>
                <a:gd name="T2" fmla="*/ 0 w 137"/>
                <a:gd name="T3" fmla="*/ 52 h 52"/>
                <a:gd name="T4" fmla="*/ 13 w 137"/>
                <a:gd name="T5" fmla="*/ 0 h 52"/>
                <a:gd name="T6" fmla="*/ 124 w 137"/>
                <a:gd name="T7" fmla="*/ 0 h 52"/>
                <a:gd name="T8" fmla="*/ 137 w 137"/>
                <a:gd name="T9" fmla="*/ 52 h 52"/>
              </a:gdLst>
              <a:ahLst/>
              <a:cxnLst>
                <a:cxn ang="0">
                  <a:pos x="T0" y="T1"/>
                </a:cxn>
                <a:cxn ang="0">
                  <a:pos x="T2" y="T3"/>
                </a:cxn>
                <a:cxn ang="0">
                  <a:pos x="T4" y="T5"/>
                </a:cxn>
                <a:cxn ang="0">
                  <a:pos x="T6" y="T7"/>
                </a:cxn>
                <a:cxn ang="0">
                  <a:pos x="T8" y="T9"/>
                </a:cxn>
              </a:cxnLst>
              <a:rect l="0" t="0" r="r" b="b"/>
              <a:pathLst>
                <a:path w="137" h="52">
                  <a:moveTo>
                    <a:pt x="137" y="52"/>
                  </a:moveTo>
                  <a:lnTo>
                    <a:pt x="0" y="52"/>
                  </a:lnTo>
                  <a:lnTo>
                    <a:pt x="13" y="0"/>
                  </a:lnTo>
                  <a:lnTo>
                    <a:pt x="124" y="0"/>
                  </a:lnTo>
                  <a:lnTo>
                    <a:pt x="137" y="52"/>
                  </a:lnTo>
                  <a:close/>
                </a:path>
              </a:pathLst>
            </a:custGeom>
            <a:solidFill>
              <a:srgbClr val="E4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ṣļïďê">
              <a:extLst>
                <a:ext uri="{FF2B5EF4-FFF2-40B4-BE49-F238E27FC236}">
                  <a16:creationId xmlns:a16="http://schemas.microsoft.com/office/drawing/2014/main" id="{791CFC1B-FBA2-49A3-93DF-84852112CF66}"/>
                </a:ext>
              </a:extLst>
            </p:cNvPr>
            <p:cNvSpPr/>
            <p:nvPr/>
          </p:nvSpPr>
          <p:spPr bwMode="auto">
            <a:xfrm>
              <a:off x="7396163" y="5118100"/>
              <a:ext cx="312738" cy="176213"/>
            </a:xfrm>
            <a:custGeom>
              <a:avLst/>
              <a:gdLst>
                <a:gd name="T0" fmla="*/ 197 w 197"/>
                <a:gd name="T1" fmla="*/ 111 h 111"/>
                <a:gd name="T2" fmla="*/ 0 w 197"/>
                <a:gd name="T3" fmla="*/ 111 h 111"/>
                <a:gd name="T4" fmla="*/ 28 w 197"/>
                <a:gd name="T5" fmla="*/ 0 h 111"/>
                <a:gd name="T6" fmla="*/ 165 w 197"/>
                <a:gd name="T7" fmla="*/ 0 h 111"/>
                <a:gd name="T8" fmla="*/ 197 w 197"/>
                <a:gd name="T9" fmla="*/ 111 h 111"/>
              </a:gdLst>
              <a:ahLst/>
              <a:cxnLst>
                <a:cxn ang="0">
                  <a:pos x="T0" y="T1"/>
                </a:cxn>
                <a:cxn ang="0">
                  <a:pos x="T2" y="T3"/>
                </a:cxn>
                <a:cxn ang="0">
                  <a:pos x="T4" y="T5"/>
                </a:cxn>
                <a:cxn ang="0">
                  <a:pos x="T6" y="T7"/>
                </a:cxn>
                <a:cxn ang="0">
                  <a:pos x="T8" y="T9"/>
                </a:cxn>
              </a:cxnLst>
              <a:rect l="0" t="0" r="r" b="b"/>
              <a:pathLst>
                <a:path w="197" h="111">
                  <a:moveTo>
                    <a:pt x="197" y="111"/>
                  </a:moveTo>
                  <a:lnTo>
                    <a:pt x="0" y="111"/>
                  </a:lnTo>
                  <a:lnTo>
                    <a:pt x="28" y="0"/>
                  </a:lnTo>
                  <a:lnTo>
                    <a:pt x="165" y="0"/>
                  </a:lnTo>
                  <a:lnTo>
                    <a:pt x="197" y="111"/>
                  </a:lnTo>
                  <a:close/>
                </a:path>
              </a:pathLst>
            </a:custGeom>
            <a:solidFill>
              <a:srgbClr val="FEAF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ḻîḑe">
              <a:extLst>
                <a:ext uri="{FF2B5EF4-FFF2-40B4-BE49-F238E27FC236}">
                  <a16:creationId xmlns:a16="http://schemas.microsoft.com/office/drawing/2014/main" id="{4F83C805-FF94-451B-8F55-878D22C1A34B}"/>
                </a:ext>
              </a:extLst>
            </p:cNvPr>
            <p:cNvSpPr/>
            <p:nvPr/>
          </p:nvSpPr>
          <p:spPr bwMode="auto">
            <a:xfrm>
              <a:off x="7461250" y="4865688"/>
              <a:ext cx="176213" cy="169863"/>
            </a:xfrm>
            <a:custGeom>
              <a:avLst/>
              <a:gdLst>
                <a:gd name="T0" fmla="*/ 32 w 32"/>
                <a:gd name="T1" fmla="*/ 31 h 31"/>
                <a:gd name="T2" fmla="*/ 0 w 32"/>
                <a:gd name="T3" fmla="*/ 31 h 31"/>
                <a:gd name="T4" fmla="*/ 9 w 32"/>
                <a:gd name="T5" fmla="*/ 0 h 31"/>
                <a:gd name="T6" fmla="*/ 16 w 32"/>
                <a:gd name="T7" fmla="*/ 7 h 31"/>
                <a:gd name="T8" fmla="*/ 24 w 32"/>
                <a:gd name="T9" fmla="*/ 0 h 31"/>
                <a:gd name="T10" fmla="*/ 32 w 32"/>
                <a:gd name="T11" fmla="*/ 31 h 31"/>
              </a:gdLst>
              <a:ahLst/>
              <a:cxnLst>
                <a:cxn ang="0">
                  <a:pos x="T0" y="T1"/>
                </a:cxn>
                <a:cxn ang="0">
                  <a:pos x="T2" y="T3"/>
                </a:cxn>
                <a:cxn ang="0">
                  <a:pos x="T4" y="T5"/>
                </a:cxn>
                <a:cxn ang="0">
                  <a:pos x="T6" y="T7"/>
                </a:cxn>
                <a:cxn ang="0">
                  <a:pos x="T8" y="T9"/>
                </a:cxn>
                <a:cxn ang="0">
                  <a:pos x="T10" y="T11"/>
                </a:cxn>
              </a:cxnLst>
              <a:rect l="0" t="0" r="r" b="b"/>
              <a:pathLst>
                <a:path w="32" h="31">
                  <a:moveTo>
                    <a:pt x="32" y="31"/>
                  </a:moveTo>
                  <a:cubicBezTo>
                    <a:pt x="0" y="31"/>
                    <a:pt x="0" y="31"/>
                    <a:pt x="0" y="31"/>
                  </a:cubicBezTo>
                  <a:cubicBezTo>
                    <a:pt x="9" y="0"/>
                    <a:pt x="9" y="0"/>
                    <a:pt x="9" y="0"/>
                  </a:cubicBezTo>
                  <a:cubicBezTo>
                    <a:pt x="9" y="0"/>
                    <a:pt x="9" y="7"/>
                    <a:pt x="16" y="7"/>
                  </a:cubicBezTo>
                  <a:cubicBezTo>
                    <a:pt x="24" y="7"/>
                    <a:pt x="24" y="0"/>
                    <a:pt x="24" y="0"/>
                  </a:cubicBezTo>
                  <a:lnTo>
                    <a:pt x="32" y="31"/>
                  </a:lnTo>
                  <a:close/>
                </a:path>
              </a:pathLst>
            </a:custGeom>
            <a:solidFill>
              <a:srgbClr val="FEAF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ṥlíḍè">
              <a:extLst>
                <a:ext uri="{FF2B5EF4-FFF2-40B4-BE49-F238E27FC236}">
                  <a16:creationId xmlns:a16="http://schemas.microsoft.com/office/drawing/2014/main" id="{62E9D77B-C011-4741-A509-3732864035A0}"/>
                </a:ext>
              </a:extLst>
            </p:cNvPr>
            <p:cNvSpPr/>
            <p:nvPr/>
          </p:nvSpPr>
          <p:spPr bwMode="auto">
            <a:xfrm>
              <a:off x="8031163" y="4686300"/>
              <a:ext cx="114300" cy="49213"/>
            </a:xfrm>
            <a:custGeom>
              <a:avLst/>
              <a:gdLst>
                <a:gd name="T0" fmla="*/ 21 w 21"/>
                <a:gd name="T1" fmla="*/ 0 h 9"/>
                <a:gd name="T2" fmla="*/ 10 w 21"/>
                <a:gd name="T3" fmla="*/ 9 h 9"/>
                <a:gd name="T4" fmla="*/ 0 w 21"/>
                <a:gd name="T5" fmla="*/ 0 h 9"/>
                <a:gd name="T6" fmla="*/ 21 w 21"/>
                <a:gd name="T7" fmla="*/ 0 h 9"/>
              </a:gdLst>
              <a:ahLst/>
              <a:cxnLst>
                <a:cxn ang="0">
                  <a:pos x="T0" y="T1"/>
                </a:cxn>
                <a:cxn ang="0">
                  <a:pos x="T2" y="T3"/>
                </a:cxn>
                <a:cxn ang="0">
                  <a:pos x="T4" y="T5"/>
                </a:cxn>
                <a:cxn ang="0">
                  <a:pos x="T6" y="T7"/>
                </a:cxn>
              </a:cxnLst>
              <a:rect l="0" t="0" r="r" b="b"/>
              <a:pathLst>
                <a:path w="21" h="9">
                  <a:moveTo>
                    <a:pt x="21" y="0"/>
                  </a:moveTo>
                  <a:cubicBezTo>
                    <a:pt x="21" y="0"/>
                    <a:pt x="20" y="9"/>
                    <a:pt x="10" y="9"/>
                  </a:cubicBezTo>
                  <a:cubicBezTo>
                    <a:pt x="1" y="9"/>
                    <a:pt x="0" y="0"/>
                    <a:pt x="0" y="0"/>
                  </a:cubicBezTo>
                  <a:lnTo>
                    <a:pt x="21" y="0"/>
                  </a:lnTo>
                  <a:close/>
                </a:path>
              </a:pathLst>
            </a:custGeom>
            <a:solidFill>
              <a:srgbClr val="FFC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ślïḋé">
              <a:extLst>
                <a:ext uri="{FF2B5EF4-FFF2-40B4-BE49-F238E27FC236}">
                  <a16:creationId xmlns:a16="http://schemas.microsoft.com/office/drawing/2014/main" id="{00328AF1-9D43-48B0-88F9-C178FDC43659}"/>
                </a:ext>
              </a:extLst>
            </p:cNvPr>
            <p:cNvSpPr/>
            <p:nvPr/>
          </p:nvSpPr>
          <p:spPr bwMode="auto">
            <a:xfrm>
              <a:off x="3054350" y="2774950"/>
              <a:ext cx="438150" cy="563563"/>
            </a:xfrm>
            <a:custGeom>
              <a:avLst/>
              <a:gdLst>
                <a:gd name="T0" fmla="*/ 53 w 80"/>
                <a:gd name="T1" fmla="*/ 27 h 103"/>
                <a:gd name="T2" fmla="*/ 79 w 80"/>
                <a:gd name="T3" fmla="*/ 46 h 103"/>
                <a:gd name="T4" fmla="*/ 67 w 80"/>
                <a:gd name="T5" fmla="*/ 96 h 103"/>
                <a:gd name="T6" fmla="*/ 48 w 80"/>
                <a:gd name="T7" fmla="*/ 100 h 103"/>
                <a:gd name="T8" fmla="*/ 32 w 80"/>
                <a:gd name="T9" fmla="*/ 103 h 103"/>
                <a:gd name="T10" fmla="*/ 32 w 80"/>
                <a:gd name="T11" fmla="*/ 103 h 103"/>
                <a:gd name="T12" fmla="*/ 10 w 80"/>
                <a:gd name="T13" fmla="*/ 51 h 103"/>
                <a:gd name="T14" fmla="*/ 23 w 80"/>
                <a:gd name="T15" fmla="*/ 10 h 103"/>
                <a:gd name="T16" fmla="*/ 23 w 80"/>
                <a:gd name="T17" fmla="*/ 10 h 103"/>
                <a:gd name="T18" fmla="*/ 24 w 80"/>
                <a:gd name="T19" fmla="*/ 6 h 103"/>
                <a:gd name="T20" fmla="*/ 53 w 80"/>
                <a:gd name="T21" fmla="*/ 2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03">
                  <a:moveTo>
                    <a:pt x="53" y="27"/>
                  </a:moveTo>
                  <a:cubicBezTo>
                    <a:pt x="66" y="54"/>
                    <a:pt x="79" y="46"/>
                    <a:pt x="79" y="46"/>
                  </a:cubicBezTo>
                  <a:cubicBezTo>
                    <a:pt x="80" y="60"/>
                    <a:pt x="77" y="77"/>
                    <a:pt x="67" y="96"/>
                  </a:cubicBezTo>
                  <a:cubicBezTo>
                    <a:pt x="48" y="100"/>
                    <a:pt x="48" y="100"/>
                    <a:pt x="48" y="100"/>
                  </a:cubicBezTo>
                  <a:cubicBezTo>
                    <a:pt x="32" y="103"/>
                    <a:pt x="32" y="103"/>
                    <a:pt x="32" y="103"/>
                  </a:cubicBezTo>
                  <a:cubicBezTo>
                    <a:pt x="32" y="103"/>
                    <a:pt x="32" y="103"/>
                    <a:pt x="32" y="103"/>
                  </a:cubicBezTo>
                  <a:cubicBezTo>
                    <a:pt x="30" y="103"/>
                    <a:pt x="0" y="94"/>
                    <a:pt x="10" y="51"/>
                  </a:cubicBezTo>
                  <a:cubicBezTo>
                    <a:pt x="15" y="30"/>
                    <a:pt x="20" y="20"/>
                    <a:pt x="23" y="10"/>
                  </a:cubicBezTo>
                  <a:cubicBezTo>
                    <a:pt x="23" y="10"/>
                    <a:pt x="23" y="10"/>
                    <a:pt x="23" y="10"/>
                  </a:cubicBezTo>
                  <a:cubicBezTo>
                    <a:pt x="23" y="9"/>
                    <a:pt x="23" y="7"/>
                    <a:pt x="24" y="6"/>
                  </a:cubicBezTo>
                  <a:cubicBezTo>
                    <a:pt x="25" y="5"/>
                    <a:pt x="39" y="0"/>
                    <a:pt x="53" y="27"/>
                  </a:cubicBezTo>
                  <a:close/>
                </a:path>
              </a:pathLst>
            </a:custGeom>
            <a:solidFill>
              <a:srgbClr val="FEAF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ḻïḑè">
              <a:extLst>
                <a:ext uri="{FF2B5EF4-FFF2-40B4-BE49-F238E27FC236}">
                  <a16:creationId xmlns:a16="http://schemas.microsoft.com/office/drawing/2014/main" id="{91EE52CE-83B0-4A9F-98BE-63C82420819B}"/>
                </a:ext>
              </a:extLst>
            </p:cNvPr>
            <p:cNvSpPr/>
            <p:nvPr/>
          </p:nvSpPr>
          <p:spPr bwMode="auto">
            <a:xfrm>
              <a:off x="3163888" y="2620963"/>
              <a:ext cx="323850" cy="449263"/>
            </a:xfrm>
            <a:custGeom>
              <a:avLst/>
              <a:gdLst>
                <a:gd name="T0" fmla="*/ 0 w 59"/>
                <a:gd name="T1" fmla="*/ 0 h 82"/>
                <a:gd name="T2" fmla="*/ 59 w 59"/>
                <a:gd name="T3" fmla="*/ 74 h 82"/>
                <a:gd name="T4" fmla="*/ 33 w 59"/>
                <a:gd name="T5" fmla="*/ 55 h 82"/>
                <a:gd name="T6" fmla="*/ 4 w 59"/>
                <a:gd name="T7" fmla="*/ 34 h 82"/>
                <a:gd name="T8" fmla="*/ 0 w 59"/>
                <a:gd name="T9" fmla="*/ 0 h 82"/>
              </a:gdLst>
              <a:ahLst/>
              <a:cxnLst>
                <a:cxn ang="0">
                  <a:pos x="T0" y="T1"/>
                </a:cxn>
                <a:cxn ang="0">
                  <a:pos x="T2" y="T3"/>
                </a:cxn>
                <a:cxn ang="0">
                  <a:pos x="T4" y="T5"/>
                </a:cxn>
                <a:cxn ang="0">
                  <a:pos x="T6" y="T7"/>
                </a:cxn>
                <a:cxn ang="0">
                  <a:pos x="T8" y="T9"/>
                </a:cxn>
              </a:cxnLst>
              <a:rect l="0" t="0" r="r" b="b"/>
              <a:pathLst>
                <a:path w="59" h="82">
                  <a:moveTo>
                    <a:pt x="0" y="0"/>
                  </a:moveTo>
                  <a:cubicBezTo>
                    <a:pt x="0" y="0"/>
                    <a:pt x="56" y="23"/>
                    <a:pt x="59" y="74"/>
                  </a:cubicBezTo>
                  <a:cubicBezTo>
                    <a:pt x="59" y="74"/>
                    <a:pt x="46" y="82"/>
                    <a:pt x="33" y="55"/>
                  </a:cubicBezTo>
                  <a:cubicBezTo>
                    <a:pt x="19" y="28"/>
                    <a:pt x="5" y="33"/>
                    <a:pt x="4" y="34"/>
                  </a:cubicBezTo>
                  <a:cubicBezTo>
                    <a:pt x="5" y="26"/>
                    <a:pt x="4" y="17"/>
                    <a:pt x="0" y="0"/>
                  </a:cubicBez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ļîḑe">
              <a:extLst>
                <a:ext uri="{FF2B5EF4-FFF2-40B4-BE49-F238E27FC236}">
                  <a16:creationId xmlns:a16="http://schemas.microsoft.com/office/drawing/2014/main" id="{87B5D72E-D458-419E-9890-077DF5B9FA4F}"/>
                </a:ext>
              </a:extLst>
            </p:cNvPr>
            <p:cNvSpPr/>
            <p:nvPr/>
          </p:nvSpPr>
          <p:spPr bwMode="auto">
            <a:xfrm>
              <a:off x="3192463" y="3365500"/>
              <a:ext cx="371475" cy="411163"/>
            </a:xfrm>
            <a:custGeom>
              <a:avLst/>
              <a:gdLst>
                <a:gd name="T0" fmla="*/ 63 w 68"/>
                <a:gd name="T1" fmla="*/ 37 h 75"/>
                <a:gd name="T2" fmla="*/ 68 w 68"/>
                <a:gd name="T3" fmla="*/ 63 h 75"/>
                <a:gd name="T4" fmla="*/ 13 w 68"/>
                <a:gd name="T5" fmla="*/ 75 h 75"/>
                <a:gd name="T6" fmla="*/ 6 w 68"/>
                <a:gd name="T7" fmla="*/ 49 h 75"/>
                <a:gd name="T8" fmla="*/ 0 w 68"/>
                <a:gd name="T9" fmla="*/ 21 h 75"/>
                <a:gd name="T10" fmla="*/ 5 w 68"/>
                <a:gd name="T11" fmla="*/ 10 h 75"/>
                <a:gd name="T12" fmla="*/ 26 w 68"/>
                <a:gd name="T13" fmla="*/ 1 h 75"/>
                <a:gd name="T14" fmla="*/ 45 w 68"/>
                <a:gd name="T15" fmla="*/ 0 h 75"/>
                <a:gd name="T16" fmla="*/ 45 w 68"/>
                <a:gd name="T17" fmla="*/ 0 h 75"/>
                <a:gd name="T18" fmla="*/ 54 w 68"/>
                <a:gd name="T19" fmla="*/ 3 h 75"/>
                <a:gd name="T20" fmla="*/ 57 w 68"/>
                <a:gd name="T21" fmla="*/ 9 h 75"/>
                <a:gd name="T22" fmla="*/ 63 w 68"/>
                <a:gd name="T23"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5">
                  <a:moveTo>
                    <a:pt x="63" y="37"/>
                  </a:moveTo>
                  <a:cubicBezTo>
                    <a:pt x="64" y="39"/>
                    <a:pt x="65" y="48"/>
                    <a:pt x="68" y="63"/>
                  </a:cubicBezTo>
                  <a:cubicBezTo>
                    <a:pt x="37" y="58"/>
                    <a:pt x="14" y="74"/>
                    <a:pt x="13" y="75"/>
                  </a:cubicBezTo>
                  <a:cubicBezTo>
                    <a:pt x="9" y="60"/>
                    <a:pt x="7" y="51"/>
                    <a:pt x="6" y="49"/>
                  </a:cubicBezTo>
                  <a:cubicBezTo>
                    <a:pt x="0" y="21"/>
                    <a:pt x="0" y="21"/>
                    <a:pt x="0" y="21"/>
                  </a:cubicBezTo>
                  <a:cubicBezTo>
                    <a:pt x="0" y="17"/>
                    <a:pt x="2" y="14"/>
                    <a:pt x="5" y="10"/>
                  </a:cubicBezTo>
                  <a:cubicBezTo>
                    <a:pt x="10" y="6"/>
                    <a:pt x="17" y="3"/>
                    <a:pt x="26" y="1"/>
                  </a:cubicBezTo>
                  <a:cubicBezTo>
                    <a:pt x="27" y="1"/>
                    <a:pt x="27" y="0"/>
                    <a:pt x="45" y="0"/>
                  </a:cubicBezTo>
                  <a:cubicBezTo>
                    <a:pt x="45" y="0"/>
                    <a:pt x="45" y="0"/>
                    <a:pt x="45" y="0"/>
                  </a:cubicBezTo>
                  <a:cubicBezTo>
                    <a:pt x="49" y="1"/>
                    <a:pt x="52" y="2"/>
                    <a:pt x="54" y="3"/>
                  </a:cubicBezTo>
                  <a:cubicBezTo>
                    <a:pt x="56" y="5"/>
                    <a:pt x="57" y="7"/>
                    <a:pt x="57" y="9"/>
                  </a:cubicBezTo>
                  <a:lnTo>
                    <a:pt x="63" y="37"/>
                  </a:lnTo>
                  <a:close/>
                </a:path>
              </a:pathLst>
            </a:custGeom>
            <a:solidFill>
              <a:srgbClr val="CCDB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š1idé">
              <a:extLst>
                <a:ext uri="{FF2B5EF4-FFF2-40B4-BE49-F238E27FC236}">
                  <a16:creationId xmlns:a16="http://schemas.microsoft.com/office/drawing/2014/main" id="{148B3B47-3D05-45AF-B5ED-0BB64BDD3D37}"/>
                </a:ext>
              </a:extLst>
            </p:cNvPr>
            <p:cNvSpPr/>
            <p:nvPr/>
          </p:nvSpPr>
          <p:spPr bwMode="auto">
            <a:xfrm>
              <a:off x="3262313" y="3683000"/>
              <a:ext cx="498475" cy="1374775"/>
            </a:xfrm>
            <a:custGeom>
              <a:avLst/>
              <a:gdLst>
                <a:gd name="T0" fmla="*/ 55 w 91"/>
                <a:gd name="T1" fmla="*/ 5 h 251"/>
                <a:gd name="T2" fmla="*/ 78 w 91"/>
                <a:gd name="T3" fmla="*/ 249 h 251"/>
                <a:gd name="T4" fmla="*/ 0 w 91"/>
                <a:gd name="T5" fmla="*/ 17 h 251"/>
                <a:gd name="T6" fmla="*/ 0 w 91"/>
                <a:gd name="T7" fmla="*/ 17 h 251"/>
                <a:gd name="T8" fmla="*/ 55 w 91"/>
                <a:gd name="T9" fmla="*/ 5 h 251"/>
              </a:gdLst>
              <a:ahLst/>
              <a:cxnLst>
                <a:cxn ang="0">
                  <a:pos x="T0" y="T1"/>
                </a:cxn>
                <a:cxn ang="0">
                  <a:pos x="T2" y="T3"/>
                </a:cxn>
                <a:cxn ang="0">
                  <a:pos x="T4" y="T5"/>
                </a:cxn>
                <a:cxn ang="0">
                  <a:pos x="T6" y="T7"/>
                </a:cxn>
                <a:cxn ang="0">
                  <a:pos x="T8" y="T9"/>
                </a:cxn>
              </a:cxnLst>
              <a:rect l="0" t="0" r="r" b="b"/>
              <a:pathLst>
                <a:path w="91" h="251">
                  <a:moveTo>
                    <a:pt x="55" y="5"/>
                  </a:moveTo>
                  <a:cubicBezTo>
                    <a:pt x="65" y="72"/>
                    <a:pt x="91" y="246"/>
                    <a:pt x="78" y="249"/>
                  </a:cubicBezTo>
                  <a:cubicBezTo>
                    <a:pt x="65" y="251"/>
                    <a:pt x="18" y="82"/>
                    <a:pt x="0" y="17"/>
                  </a:cubicBezTo>
                  <a:cubicBezTo>
                    <a:pt x="0" y="17"/>
                    <a:pt x="0" y="17"/>
                    <a:pt x="0" y="17"/>
                  </a:cubicBezTo>
                  <a:cubicBezTo>
                    <a:pt x="1" y="16"/>
                    <a:pt x="24" y="0"/>
                    <a:pt x="55" y="5"/>
                  </a:cubicBez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ŝḻíḋé">
              <a:extLst>
                <a:ext uri="{FF2B5EF4-FFF2-40B4-BE49-F238E27FC236}">
                  <a16:creationId xmlns:a16="http://schemas.microsoft.com/office/drawing/2014/main" id="{69BE8127-EE8C-456B-884B-B972A3380C70}"/>
                </a:ext>
              </a:extLst>
            </p:cNvPr>
            <p:cNvSpPr/>
            <p:nvPr/>
          </p:nvSpPr>
          <p:spPr bwMode="auto">
            <a:xfrm>
              <a:off x="3201988" y="3300413"/>
              <a:ext cx="236538" cy="120650"/>
            </a:xfrm>
            <a:custGeom>
              <a:avLst/>
              <a:gdLst>
                <a:gd name="T0" fmla="*/ 40 w 43"/>
                <a:gd name="T1" fmla="*/ 0 h 22"/>
                <a:gd name="T2" fmla="*/ 43 w 43"/>
                <a:gd name="T3" fmla="*/ 12 h 22"/>
                <a:gd name="T4" fmla="*/ 43 w 43"/>
                <a:gd name="T5" fmla="*/ 12 h 22"/>
                <a:gd name="T6" fmla="*/ 43 w 43"/>
                <a:gd name="T7" fmla="*/ 12 h 22"/>
                <a:gd name="T8" fmla="*/ 24 w 43"/>
                <a:gd name="T9" fmla="*/ 13 h 22"/>
                <a:gd name="T10" fmla="*/ 3 w 43"/>
                <a:gd name="T11" fmla="*/ 22 h 22"/>
                <a:gd name="T12" fmla="*/ 0 w 43"/>
                <a:gd name="T13" fmla="*/ 8 h 22"/>
                <a:gd name="T14" fmla="*/ 5 w 43"/>
                <a:gd name="T15" fmla="*/ 7 h 22"/>
                <a:gd name="T16" fmla="*/ 5 w 43"/>
                <a:gd name="T17" fmla="*/ 7 h 22"/>
                <a:gd name="T18" fmla="*/ 21 w 43"/>
                <a:gd name="T19" fmla="*/ 4 h 22"/>
                <a:gd name="T20" fmla="*/ 40 w 4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2">
                  <a:moveTo>
                    <a:pt x="40" y="0"/>
                  </a:moveTo>
                  <a:cubicBezTo>
                    <a:pt x="43" y="12"/>
                    <a:pt x="43" y="12"/>
                    <a:pt x="43" y="12"/>
                  </a:cubicBezTo>
                  <a:cubicBezTo>
                    <a:pt x="43" y="12"/>
                    <a:pt x="43" y="12"/>
                    <a:pt x="43" y="12"/>
                  </a:cubicBezTo>
                  <a:cubicBezTo>
                    <a:pt x="43" y="12"/>
                    <a:pt x="43" y="12"/>
                    <a:pt x="43" y="12"/>
                  </a:cubicBezTo>
                  <a:cubicBezTo>
                    <a:pt x="25" y="12"/>
                    <a:pt x="25" y="13"/>
                    <a:pt x="24" y="13"/>
                  </a:cubicBezTo>
                  <a:cubicBezTo>
                    <a:pt x="15" y="15"/>
                    <a:pt x="8" y="18"/>
                    <a:pt x="3" y="22"/>
                  </a:cubicBezTo>
                  <a:cubicBezTo>
                    <a:pt x="0" y="8"/>
                    <a:pt x="0" y="8"/>
                    <a:pt x="0" y="8"/>
                  </a:cubicBezTo>
                  <a:cubicBezTo>
                    <a:pt x="5" y="7"/>
                    <a:pt x="5" y="7"/>
                    <a:pt x="5" y="7"/>
                  </a:cubicBezTo>
                  <a:cubicBezTo>
                    <a:pt x="5" y="7"/>
                    <a:pt x="5" y="7"/>
                    <a:pt x="5" y="7"/>
                  </a:cubicBezTo>
                  <a:cubicBezTo>
                    <a:pt x="21" y="4"/>
                    <a:pt x="21" y="4"/>
                    <a:pt x="21" y="4"/>
                  </a:cubicBezTo>
                  <a:lnTo>
                    <a:pt x="40" y="0"/>
                  </a:ln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ṡľiḑè">
              <a:extLst>
                <a:ext uri="{FF2B5EF4-FFF2-40B4-BE49-F238E27FC236}">
                  <a16:creationId xmlns:a16="http://schemas.microsoft.com/office/drawing/2014/main" id="{7E705DD8-1EC2-4D71-83E5-9C41883A86C3}"/>
                </a:ext>
              </a:extLst>
            </p:cNvPr>
            <p:cNvSpPr/>
            <p:nvPr/>
          </p:nvSpPr>
          <p:spPr bwMode="auto">
            <a:xfrm>
              <a:off x="3579813" y="2370138"/>
              <a:ext cx="2836863" cy="2841625"/>
            </a:xfrm>
            <a:custGeom>
              <a:avLst/>
              <a:gdLst>
                <a:gd name="T0" fmla="*/ 518 w 518"/>
                <a:gd name="T1" fmla="*/ 519 h 519"/>
                <a:gd name="T2" fmla="*/ 0 w 518"/>
                <a:gd name="T3" fmla="*/ 519 h 519"/>
                <a:gd name="T4" fmla="*/ 0 w 518"/>
                <a:gd name="T5" fmla="*/ 15 h 519"/>
                <a:gd name="T6" fmla="*/ 23 w 518"/>
                <a:gd name="T7" fmla="*/ 9 h 519"/>
                <a:gd name="T8" fmla="*/ 71 w 518"/>
                <a:gd name="T9" fmla="*/ 22 h 519"/>
                <a:gd name="T10" fmla="*/ 106 w 518"/>
                <a:gd name="T11" fmla="*/ 54 h 519"/>
                <a:gd name="T12" fmla="*/ 150 w 518"/>
                <a:gd name="T13" fmla="*/ 46 h 519"/>
                <a:gd name="T14" fmla="*/ 187 w 518"/>
                <a:gd name="T15" fmla="*/ 17 h 519"/>
                <a:gd name="T16" fmla="*/ 258 w 518"/>
                <a:gd name="T17" fmla="*/ 6 h 519"/>
                <a:gd name="T18" fmla="*/ 287 w 518"/>
                <a:gd name="T19" fmla="*/ 28 h 519"/>
                <a:gd name="T20" fmla="*/ 295 w 518"/>
                <a:gd name="T21" fmla="*/ 80 h 519"/>
                <a:gd name="T22" fmla="*/ 351 w 518"/>
                <a:gd name="T23" fmla="*/ 141 h 519"/>
                <a:gd name="T24" fmla="*/ 333 w 518"/>
                <a:gd name="T25" fmla="*/ 200 h 519"/>
                <a:gd name="T26" fmla="*/ 303 w 518"/>
                <a:gd name="T27" fmla="*/ 245 h 519"/>
                <a:gd name="T28" fmla="*/ 276 w 518"/>
                <a:gd name="T29" fmla="*/ 298 h 519"/>
                <a:gd name="T30" fmla="*/ 285 w 518"/>
                <a:gd name="T31" fmla="*/ 355 h 519"/>
                <a:gd name="T32" fmla="*/ 354 w 518"/>
                <a:gd name="T33" fmla="*/ 377 h 519"/>
                <a:gd name="T34" fmla="*/ 396 w 518"/>
                <a:gd name="T35" fmla="*/ 388 h 519"/>
                <a:gd name="T36" fmla="*/ 409 w 518"/>
                <a:gd name="T37" fmla="*/ 432 h 519"/>
                <a:gd name="T38" fmla="*/ 427 w 518"/>
                <a:gd name="T39" fmla="*/ 473 h 519"/>
                <a:gd name="T40" fmla="*/ 471 w 518"/>
                <a:gd name="T41" fmla="*/ 477 h 519"/>
                <a:gd name="T42" fmla="*/ 518 w 518"/>
                <a:gd name="T43"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8" h="519">
                  <a:moveTo>
                    <a:pt x="518" y="519"/>
                  </a:moveTo>
                  <a:cubicBezTo>
                    <a:pt x="0" y="519"/>
                    <a:pt x="0" y="519"/>
                    <a:pt x="0" y="519"/>
                  </a:cubicBezTo>
                  <a:cubicBezTo>
                    <a:pt x="0" y="15"/>
                    <a:pt x="0" y="15"/>
                    <a:pt x="0" y="15"/>
                  </a:cubicBezTo>
                  <a:cubicBezTo>
                    <a:pt x="8" y="12"/>
                    <a:pt x="15" y="10"/>
                    <a:pt x="23" y="9"/>
                  </a:cubicBezTo>
                  <a:cubicBezTo>
                    <a:pt x="40" y="8"/>
                    <a:pt x="58" y="11"/>
                    <a:pt x="71" y="22"/>
                  </a:cubicBezTo>
                  <a:cubicBezTo>
                    <a:pt x="83" y="32"/>
                    <a:pt x="91" y="48"/>
                    <a:pt x="106" y="54"/>
                  </a:cubicBezTo>
                  <a:cubicBezTo>
                    <a:pt x="121" y="60"/>
                    <a:pt x="137" y="54"/>
                    <a:pt x="150" y="46"/>
                  </a:cubicBezTo>
                  <a:cubicBezTo>
                    <a:pt x="163" y="37"/>
                    <a:pt x="174" y="25"/>
                    <a:pt x="187" y="17"/>
                  </a:cubicBezTo>
                  <a:cubicBezTo>
                    <a:pt x="207" y="3"/>
                    <a:pt x="234" y="0"/>
                    <a:pt x="258" y="6"/>
                  </a:cubicBezTo>
                  <a:cubicBezTo>
                    <a:pt x="270" y="10"/>
                    <a:pt x="282" y="17"/>
                    <a:pt x="287" y="28"/>
                  </a:cubicBezTo>
                  <a:cubicBezTo>
                    <a:pt x="296" y="44"/>
                    <a:pt x="289" y="64"/>
                    <a:pt x="295" y="80"/>
                  </a:cubicBezTo>
                  <a:cubicBezTo>
                    <a:pt x="305" y="106"/>
                    <a:pt x="342" y="115"/>
                    <a:pt x="351" y="141"/>
                  </a:cubicBezTo>
                  <a:cubicBezTo>
                    <a:pt x="357" y="161"/>
                    <a:pt x="345" y="182"/>
                    <a:pt x="333" y="200"/>
                  </a:cubicBezTo>
                  <a:cubicBezTo>
                    <a:pt x="323" y="215"/>
                    <a:pt x="313" y="230"/>
                    <a:pt x="303" y="245"/>
                  </a:cubicBezTo>
                  <a:cubicBezTo>
                    <a:pt x="292" y="261"/>
                    <a:pt x="281" y="278"/>
                    <a:pt x="276" y="298"/>
                  </a:cubicBezTo>
                  <a:cubicBezTo>
                    <a:pt x="271" y="317"/>
                    <a:pt x="272" y="339"/>
                    <a:pt x="285" y="355"/>
                  </a:cubicBezTo>
                  <a:cubicBezTo>
                    <a:pt x="301" y="374"/>
                    <a:pt x="329" y="377"/>
                    <a:pt x="354" y="377"/>
                  </a:cubicBezTo>
                  <a:cubicBezTo>
                    <a:pt x="369" y="377"/>
                    <a:pt x="385" y="378"/>
                    <a:pt x="396" y="388"/>
                  </a:cubicBezTo>
                  <a:cubicBezTo>
                    <a:pt x="407" y="399"/>
                    <a:pt x="408" y="417"/>
                    <a:pt x="409" y="432"/>
                  </a:cubicBezTo>
                  <a:cubicBezTo>
                    <a:pt x="410" y="448"/>
                    <a:pt x="413" y="466"/>
                    <a:pt x="427" y="473"/>
                  </a:cubicBezTo>
                  <a:cubicBezTo>
                    <a:pt x="440" y="481"/>
                    <a:pt x="456" y="476"/>
                    <a:pt x="471" y="477"/>
                  </a:cubicBezTo>
                  <a:cubicBezTo>
                    <a:pt x="494" y="478"/>
                    <a:pt x="514" y="497"/>
                    <a:pt x="518" y="519"/>
                  </a:cubicBezTo>
                  <a:close/>
                </a:path>
              </a:pathLst>
            </a:custGeom>
            <a:solidFill>
              <a:srgbClr val="00AC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Sľïḍé">
              <a:extLst>
                <a:ext uri="{FF2B5EF4-FFF2-40B4-BE49-F238E27FC236}">
                  <a16:creationId xmlns:a16="http://schemas.microsoft.com/office/drawing/2014/main" id="{1154C086-35A1-45CA-A83C-390593561DBE}"/>
                </a:ext>
              </a:extLst>
            </p:cNvPr>
            <p:cNvSpPr/>
            <p:nvPr/>
          </p:nvSpPr>
          <p:spPr bwMode="auto">
            <a:xfrm>
              <a:off x="6421438" y="1838325"/>
              <a:ext cx="623888" cy="619125"/>
            </a:xfrm>
            <a:custGeom>
              <a:avLst/>
              <a:gdLst>
                <a:gd name="T0" fmla="*/ 107 w 114"/>
                <a:gd name="T1" fmla="*/ 9 h 113"/>
                <a:gd name="T2" fmla="*/ 105 w 114"/>
                <a:gd name="T3" fmla="*/ 64 h 113"/>
                <a:gd name="T4" fmla="*/ 107 w 114"/>
                <a:gd name="T5" fmla="*/ 64 h 113"/>
                <a:gd name="T6" fmla="*/ 79 w 114"/>
                <a:gd name="T7" fmla="*/ 83 h 113"/>
                <a:gd name="T8" fmla="*/ 8 w 114"/>
                <a:gd name="T9" fmla="*/ 113 h 113"/>
                <a:gd name="T10" fmla="*/ 0 w 114"/>
                <a:gd name="T11" fmla="*/ 101 h 113"/>
                <a:gd name="T12" fmla="*/ 89 w 114"/>
                <a:gd name="T13" fmla="*/ 34 h 113"/>
                <a:gd name="T14" fmla="*/ 114 w 114"/>
                <a:gd name="T15" fmla="*/ 0 h 113"/>
                <a:gd name="T16" fmla="*/ 107 w 114"/>
                <a:gd name="T1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3">
                  <a:moveTo>
                    <a:pt x="107" y="9"/>
                  </a:moveTo>
                  <a:cubicBezTo>
                    <a:pt x="105" y="64"/>
                    <a:pt x="105" y="64"/>
                    <a:pt x="105" y="64"/>
                  </a:cubicBezTo>
                  <a:cubicBezTo>
                    <a:pt x="107" y="64"/>
                    <a:pt x="107" y="64"/>
                    <a:pt x="107" y="64"/>
                  </a:cubicBezTo>
                  <a:cubicBezTo>
                    <a:pt x="100" y="70"/>
                    <a:pt x="91" y="76"/>
                    <a:pt x="79" y="83"/>
                  </a:cubicBezTo>
                  <a:cubicBezTo>
                    <a:pt x="39" y="105"/>
                    <a:pt x="8" y="113"/>
                    <a:pt x="8" y="113"/>
                  </a:cubicBezTo>
                  <a:cubicBezTo>
                    <a:pt x="0" y="101"/>
                    <a:pt x="0" y="101"/>
                    <a:pt x="0" y="101"/>
                  </a:cubicBezTo>
                  <a:cubicBezTo>
                    <a:pt x="0" y="101"/>
                    <a:pt x="78" y="48"/>
                    <a:pt x="89" y="34"/>
                  </a:cubicBezTo>
                  <a:cubicBezTo>
                    <a:pt x="98" y="21"/>
                    <a:pt x="104" y="3"/>
                    <a:pt x="114" y="0"/>
                  </a:cubicBezTo>
                  <a:cubicBezTo>
                    <a:pt x="107" y="4"/>
                    <a:pt x="107" y="9"/>
                    <a:pt x="107" y="9"/>
                  </a:cubicBezTo>
                  <a:close/>
                </a:path>
              </a:pathLst>
            </a:custGeom>
            <a:solidFill>
              <a:srgbClr val="6C5F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ṩļîďè">
              <a:extLst>
                <a:ext uri="{FF2B5EF4-FFF2-40B4-BE49-F238E27FC236}">
                  <a16:creationId xmlns:a16="http://schemas.microsoft.com/office/drawing/2014/main" id="{E99414C1-BB7C-47E7-9EF7-5D9B66FE2A6E}"/>
                </a:ext>
              </a:extLst>
            </p:cNvPr>
            <p:cNvSpPr/>
            <p:nvPr/>
          </p:nvSpPr>
          <p:spPr bwMode="auto">
            <a:xfrm>
              <a:off x="7478713" y="1811338"/>
              <a:ext cx="141288" cy="339725"/>
            </a:xfrm>
            <a:custGeom>
              <a:avLst/>
              <a:gdLst>
                <a:gd name="T0" fmla="*/ 23 w 26"/>
                <a:gd name="T1" fmla="*/ 19 h 62"/>
                <a:gd name="T2" fmla="*/ 16 w 26"/>
                <a:gd name="T3" fmla="*/ 62 h 62"/>
                <a:gd name="T4" fmla="*/ 9 w 26"/>
                <a:gd name="T5" fmla="*/ 8 h 62"/>
                <a:gd name="T6" fmla="*/ 0 w 26"/>
                <a:gd name="T7" fmla="*/ 1 h 62"/>
                <a:gd name="T8" fmla="*/ 2 w 26"/>
                <a:gd name="T9" fmla="*/ 0 h 62"/>
                <a:gd name="T10" fmla="*/ 23 w 26"/>
                <a:gd name="T11" fmla="*/ 19 h 62"/>
              </a:gdLst>
              <a:ahLst/>
              <a:cxnLst>
                <a:cxn ang="0">
                  <a:pos x="T0" y="T1"/>
                </a:cxn>
                <a:cxn ang="0">
                  <a:pos x="T2" y="T3"/>
                </a:cxn>
                <a:cxn ang="0">
                  <a:pos x="T4" y="T5"/>
                </a:cxn>
                <a:cxn ang="0">
                  <a:pos x="T6" y="T7"/>
                </a:cxn>
                <a:cxn ang="0">
                  <a:pos x="T8" y="T9"/>
                </a:cxn>
                <a:cxn ang="0">
                  <a:pos x="T10" y="T11"/>
                </a:cxn>
              </a:cxnLst>
              <a:rect l="0" t="0" r="r" b="b"/>
              <a:pathLst>
                <a:path w="26" h="62">
                  <a:moveTo>
                    <a:pt x="23" y="19"/>
                  </a:moveTo>
                  <a:cubicBezTo>
                    <a:pt x="26" y="31"/>
                    <a:pt x="25" y="44"/>
                    <a:pt x="16" y="62"/>
                  </a:cubicBezTo>
                  <a:cubicBezTo>
                    <a:pt x="16" y="48"/>
                    <a:pt x="16" y="16"/>
                    <a:pt x="9" y="8"/>
                  </a:cubicBezTo>
                  <a:cubicBezTo>
                    <a:pt x="7" y="5"/>
                    <a:pt x="3" y="3"/>
                    <a:pt x="0" y="1"/>
                  </a:cubicBezTo>
                  <a:cubicBezTo>
                    <a:pt x="0" y="1"/>
                    <a:pt x="1" y="0"/>
                    <a:pt x="2" y="0"/>
                  </a:cubicBezTo>
                  <a:cubicBezTo>
                    <a:pt x="2" y="0"/>
                    <a:pt x="18" y="1"/>
                    <a:pt x="23" y="19"/>
                  </a:cubicBezTo>
                  <a:close/>
                </a:path>
              </a:pathLst>
            </a:custGeom>
            <a:solidFill>
              <a:srgbClr val="6C5F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š1iḍé">
              <a:extLst>
                <a:ext uri="{FF2B5EF4-FFF2-40B4-BE49-F238E27FC236}">
                  <a16:creationId xmlns:a16="http://schemas.microsoft.com/office/drawing/2014/main" id="{95CAC1CD-C897-4C22-8A25-3D4DCE2F1C40}"/>
                </a:ext>
              </a:extLst>
            </p:cNvPr>
            <p:cNvSpPr/>
            <p:nvPr/>
          </p:nvSpPr>
          <p:spPr bwMode="auto">
            <a:xfrm>
              <a:off x="7335838" y="1816100"/>
              <a:ext cx="230188" cy="373063"/>
            </a:xfrm>
            <a:custGeom>
              <a:avLst/>
              <a:gdLst>
                <a:gd name="T0" fmla="*/ 35 w 42"/>
                <a:gd name="T1" fmla="*/ 7 h 68"/>
                <a:gd name="T2" fmla="*/ 42 w 42"/>
                <a:gd name="T3" fmla="*/ 61 h 68"/>
                <a:gd name="T4" fmla="*/ 38 w 42"/>
                <a:gd name="T5" fmla="*/ 68 h 68"/>
                <a:gd name="T6" fmla="*/ 0 w 42"/>
                <a:gd name="T7" fmla="*/ 68 h 68"/>
                <a:gd name="T8" fmla="*/ 12 w 42"/>
                <a:gd name="T9" fmla="*/ 43 h 68"/>
                <a:gd name="T10" fmla="*/ 26 w 42"/>
                <a:gd name="T11" fmla="*/ 0 h 68"/>
                <a:gd name="T12" fmla="*/ 35 w 42"/>
                <a:gd name="T13" fmla="*/ 7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5" y="7"/>
                  </a:moveTo>
                  <a:cubicBezTo>
                    <a:pt x="42" y="15"/>
                    <a:pt x="42" y="47"/>
                    <a:pt x="42" y="61"/>
                  </a:cubicBezTo>
                  <a:cubicBezTo>
                    <a:pt x="41" y="63"/>
                    <a:pt x="39" y="65"/>
                    <a:pt x="38" y="68"/>
                  </a:cubicBezTo>
                  <a:cubicBezTo>
                    <a:pt x="0" y="68"/>
                    <a:pt x="0" y="68"/>
                    <a:pt x="0" y="68"/>
                  </a:cubicBezTo>
                  <a:cubicBezTo>
                    <a:pt x="6" y="57"/>
                    <a:pt x="11" y="47"/>
                    <a:pt x="12" y="43"/>
                  </a:cubicBezTo>
                  <a:cubicBezTo>
                    <a:pt x="16" y="27"/>
                    <a:pt x="14" y="5"/>
                    <a:pt x="26" y="0"/>
                  </a:cubicBezTo>
                  <a:cubicBezTo>
                    <a:pt x="29" y="2"/>
                    <a:pt x="33" y="4"/>
                    <a:pt x="35" y="7"/>
                  </a:cubicBezTo>
                  <a:close/>
                </a:path>
              </a:pathLst>
            </a:custGeom>
            <a:solidFill>
              <a:srgbClr val="6C5F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ŝ1îďè">
              <a:extLst>
                <a:ext uri="{FF2B5EF4-FFF2-40B4-BE49-F238E27FC236}">
                  <a16:creationId xmlns:a16="http://schemas.microsoft.com/office/drawing/2014/main" id="{13D21F5F-A008-446F-9A0E-1041962819A8}"/>
                </a:ext>
              </a:extLst>
            </p:cNvPr>
            <p:cNvSpPr/>
            <p:nvPr/>
          </p:nvSpPr>
          <p:spPr bwMode="auto">
            <a:xfrm>
              <a:off x="7089775" y="2189163"/>
              <a:ext cx="454025" cy="427038"/>
            </a:xfrm>
            <a:custGeom>
              <a:avLst/>
              <a:gdLst>
                <a:gd name="T0" fmla="*/ 0 w 83"/>
                <a:gd name="T1" fmla="*/ 70 h 78"/>
                <a:gd name="T2" fmla="*/ 45 w 83"/>
                <a:gd name="T3" fmla="*/ 0 h 78"/>
                <a:gd name="T4" fmla="*/ 83 w 83"/>
                <a:gd name="T5" fmla="*/ 0 h 78"/>
                <a:gd name="T6" fmla="*/ 66 w 83"/>
                <a:gd name="T7" fmla="*/ 24 h 78"/>
                <a:gd name="T8" fmla="*/ 12 w 83"/>
                <a:gd name="T9" fmla="*/ 78 h 78"/>
                <a:gd name="T10" fmla="*/ 11 w 83"/>
                <a:gd name="T11" fmla="*/ 78 h 78"/>
                <a:gd name="T12" fmla="*/ 0 w 83"/>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83" h="78">
                  <a:moveTo>
                    <a:pt x="0" y="70"/>
                  </a:moveTo>
                  <a:cubicBezTo>
                    <a:pt x="3" y="65"/>
                    <a:pt x="29" y="27"/>
                    <a:pt x="45" y="0"/>
                  </a:cubicBezTo>
                  <a:cubicBezTo>
                    <a:pt x="83" y="0"/>
                    <a:pt x="83" y="0"/>
                    <a:pt x="83" y="0"/>
                  </a:cubicBezTo>
                  <a:cubicBezTo>
                    <a:pt x="79" y="7"/>
                    <a:pt x="73" y="15"/>
                    <a:pt x="66" y="24"/>
                  </a:cubicBezTo>
                  <a:cubicBezTo>
                    <a:pt x="40" y="56"/>
                    <a:pt x="16" y="75"/>
                    <a:pt x="12" y="78"/>
                  </a:cubicBezTo>
                  <a:cubicBezTo>
                    <a:pt x="11" y="78"/>
                    <a:pt x="11" y="78"/>
                    <a:pt x="11" y="78"/>
                  </a:cubicBezTo>
                  <a:cubicBezTo>
                    <a:pt x="0" y="70"/>
                    <a:pt x="0" y="70"/>
                    <a:pt x="0" y="70"/>
                  </a:cubicBezTo>
                  <a:close/>
                </a:path>
              </a:pathLst>
            </a:custGeom>
            <a:solidFill>
              <a:srgbClr val="6C5F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sḻíḍe">
              <a:extLst>
                <a:ext uri="{FF2B5EF4-FFF2-40B4-BE49-F238E27FC236}">
                  <a16:creationId xmlns:a16="http://schemas.microsoft.com/office/drawing/2014/main" id="{B1BC2C07-A2FD-4A11-B50F-7D06AC212421}"/>
                </a:ext>
              </a:extLst>
            </p:cNvPr>
            <p:cNvSpPr/>
            <p:nvPr/>
          </p:nvSpPr>
          <p:spPr bwMode="auto">
            <a:xfrm>
              <a:off x="7007225" y="1793875"/>
              <a:ext cx="471488" cy="395288"/>
            </a:xfrm>
            <a:custGeom>
              <a:avLst/>
              <a:gdLst>
                <a:gd name="T0" fmla="*/ 86 w 86"/>
                <a:gd name="T1" fmla="*/ 4 h 72"/>
                <a:gd name="T2" fmla="*/ 72 w 86"/>
                <a:gd name="T3" fmla="*/ 47 h 72"/>
                <a:gd name="T4" fmla="*/ 60 w 86"/>
                <a:gd name="T5" fmla="*/ 72 h 72"/>
                <a:gd name="T6" fmla="*/ 0 w 86"/>
                <a:gd name="T7" fmla="*/ 72 h 72"/>
                <a:gd name="T8" fmla="*/ 25 w 86"/>
                <a:gd name="T9" fmla="*/ 33 h 72"/>
                <a:gd name="T10" fmla="*/ 13 w 86"/>
                <a:gd name="T11" fmla="*/ 7 h 72"/>
                <a:gd name="T12" fmla="*/ 7 w 86"/>
                <a:gd name="T13" fmla="*/ 8 h 72"/>
                <a:gd name="T14" fmla="*/ 33 w 86"/>
                <a:gd name="T15" fmla="*/ 2 h 72"/>
                <a:gd name="T16" fmla="*/ 33 w 86"/>
                <a:gd name="T17" fmla="*/ 6 h 72"/>
                <a:gd name="T18" fmla="*/ 43 w 86"/>
                <a:gd name="T19" fmla="*/ 14 h 72"/>
                <a:gd name="T20" fmla="*/ 67 w 86"/>
                <a:gd name="T21" fmla="*/ 0 h 72"/>
                <a:gd name="T22" fmla="*/ 86 w 86"/>
                <a:gd name="T23"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72">
                  <a:moveTo>
                    <a:pt x="86" y="4"/>
                  </a:moveTo>
                  <a:cubicBezTo>
                    <a:pt x="74" y="9"/>
                    <a:pt x="76" y="31"/>
                    <a:pt x="72" y="47"/>
                  </a:cubicBezTo>
                  <a:cubicBezTo>
                    <a:pt x="71" y="51"/>
                    <a:pt x="66" y="61"/>
                    <a:pt x="60" y="72"/>
                  </a:cubicBezTo>
                  <a:cubicBezTo>
                    <a:pt x="0" y="72"/>
                    <a:pt x="0" y="72"/>
                    <a:pt x="0" y="72"/>
                  </a:cubicBezTo>
                  <a:cubicBezTo>
                    <a:pt x="17" y="58"/>
                    <a:pt x="23" y="46"/>
                    <a:pt x="25" y="33"/>
                  </a:cubicBezTo>
                  <a:cubicBezTo>
                    <a:pt x="28" y="15"/>
                    <a:pt x="13" y="7"/>
                    <a:pt x="13" y="7"/>
                  </a:cubicBezTo>
                  <a:cubicBezTo>
                    <a:pt x="11" y="7"/>
                    <a:pt x="9" y="7"/>
                    <a:pt x="7" y="8"/>
                  </a:cubicBezTo>
                  <a:cubicBezTo>
                    <a:pt x="12" y="5"/>
                    <a:pt x="20" y="2"/>
                    <a:pt x="33" y="2"/>
                  </a:cubicBezTo>
                  <a:cubicBezTo>
                    <a:pt x="33" y="4"/>
                    <a:pt x="33" y="6"/>
                    <a:pt x="33" y="6"/>
                  </a:cubicBezTo>
                  <a:cubicBezTo>
                    <a:pt x="43" y="14"/>
                    <a:pt x="43" y="14"/>
                    <a:pt x="43" y="14"/>
                  </a:cubicBezTo>
                  <a:cubicBezTo>
                    <a:pt x="67" y="0"/>
                    <a:pt x="67" y="0"/>
                    <a:pt x="67" y="0"/>
                  </a:cubicBezTo>
                  <a:cubicBezTo>
                    <a:pt x="67" y="0"/>
                    <a:pt x="77" y="0"/>
                    <a:pt x="86" y="4"/>
                  </a:cubicBez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ṥļíḋé">
              <a:extLst>
                <a:ext uri="{FF2B5EF4-FFF2-40B4-BE49-F238E27FC236}">
                  <a16:creationId xmlns:a16="http://schemas.microsoft.com/office/drawing/2014/main" id="{B883FEE4-F2DB-4D18-9F32-6F0A40906241}"/>
                </a:ext>
              </a:extLst>
            </p:cNvPr>
            <p:cNvSpPr/>
            <p:nvPr/>
          </p:nvSpPr>
          <p:spPr bwMode="auto">
            <a:xfrm>
              <a:off x="7313613" y="1460500"/>
              <a:ext cx="87313" cy="136525"/>
            </a:xfrm>
            <a:custGeom>
              <a:avLst/>
              <a:gdLst>
                <a:gd name="T0" fmla="*/ 15 w 16"/>
                <a:gd name="T1" fmla="*/ 8 h 25"/>
                <a:gd name="T2" fmla="*/ 8 w 16"/>
                <a:gd name="T3" fmla="*/ 25 h 25"/>
                <a:gd name="T4" fmla="*/ 0 w 16"/>
                <a:gd name="T5" fmla="*/ 22 h 25"/>
                <a:gd name="T6" fmla="*/ 4 w 16"/>
                <a:gd name="T7" fmla="*/ 18 h 25"/>
                <a:gd name="T8" fmla="*/ 4 w 16"/>
                <a:gd name="T9" fmla="*/ 9 h 25"/>
                <a:gd name="T10" fmla="*/ 4 w 16"/>
                <a:gd name="T11" fmla="*/ 4 h 25"/>
                <a:gd name="T12" fmla="*/ 15 w 16"/>
                <a:gd name="T13" fmla="*/ 8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15" y="8"/>
                  </a:moveTo>
                  <a:cubicBezTo>
                    <a:pt x="16" y="17"/>
                    <a:pt x="8" y="25"/>
                    <a:pt x="8" y="25"/>
                  </a:cubicBezTo>
                  <a:cubicBezTo>
                    <a:pt x="0" y="22"/>
                    <a:pt x="0" y="22"/>
                    <a:pt x="0" y="22"/>
                  </a:cubicBezTo>
                  <a:cubicBezTo>
                    <a:pt x="2" y="22"/>
                    <a:pt x="3" y="20"/>
                    <a:pt x="4" y="18"/>
                  </a:cubicBezTo>
                  <a:cubicBezTo>
                    <a:pt x="4" y="15"/>
                    <a:pt x="4" y="12"/>
                    <a:pt x="4" y="9"/>
                  </a:cubicBezTo>
                  <a:cubicBezTo>
                    <a:pt x="4" y="7"/>
                    <a:pt x="4" y="6"/>
                    <a:pt x="4" y="4"/>
                  </a:cubicBezTo>
                  <a:cubicBezTo>
                    <a:pt x="7" y="0"/>
                    <a:pt x="13" y="0"/>
                    <a:pt x="15" y="8"/>
                  </a:cubicBezTo>
                  <a:close/>
                </a:path>
              </a:pathLst>
            </a:custGeom>
            <a:solidFill>
              <a:srgbClr val="F4E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Sľíḋé">
              <a:extLst>
                <a:ext uri="{FF2B5EF4-FFF2-40B4-BE49-F238E27FC236}">
                  <a16:creationId xmlns:a16="http://schemas.microsoft.com/office/drawing/2014/main" id="{E3B47C34-B972-46C3-B248-48D7E37EA7FC}"/>
                </a:ext>
              </a:extLst>
            </p:cNvPr>
            <p:cNvSpPr/>
            <p:nvPr/>
          </p:nvSpPr>
          <p:spPr bwMode="auto">
            <a:xfrm>
              <a:off x="6991350" y="1427163"/>
              <a:ext cx="382588" cy="444500"/>
            </a:xfrm>
            <a:custGeom>
              <a:avLst/>
              <a:gdLst>
                <a:gd name="T0" fmla="*/ 67 w 70"/>
                <a:gd name="T1" fmla="*/ 31 h 81"/>
                <a:gd name="T2" fmla="*/ 70 w 70"/>
                <a:gd name="T3" fmla="*/ 67 h 81"/>
                <a:gd name="T4" fmla="*/ 46 w 70"/>
                <a:gd name="T5" fmla="*/ 81 h 81"/>
                <a:gd name="T6" fmla="*/ 36 w 70"/>
                <a:gd name="T7" fmla="*/ 73 h 81"/>
                <a:gd name="T8" fmla="*/ 36 w 70"/>
                <a:gd name="T9" fmla="*/ 69 h 81"/>
                <a:gd name="T10" fmla="*/ 36 w 70"/>
                <a:gd name="T11" fmla="*/ 57 h 81"/>
                <a:gd name="T12" fmla="*/ 15 w 70"/>
                <a:gd name="T13" fmla="*/ 55 h 81"/>
                <a:gd name="T14" fmla="*/ 1 w 70"/>
                <a:gd name="T15" fmla="*/ 12 h 81"/>
                <a:gd name="T16" fmla="*/ 0 w 70"/>
                <a:gd name="T17" fmla="*/ 12 h 81"/>
                <a:gd name="T18" fmla="*/ 12 w 70"/>
                <a:gd name="T19" fmla="*/ 6 h 81"/>
                <a:gd name="T20" fmla="*/ 29 w 70"/>
                <a:gd name="T21" fmla="*/ 1 h 81"/>
                <a:gd name="T22" fmla="*/ 44 w 70"/>
                <a:gd name="T23" fmla="*/ 3 h 81"/>
                <a:gd name="T24" fmla="*/ 53 w 70"/>
                <a:gd name="T25" fmla="*/ 18 h 81"/>
                <a:gd name="T26" fmla="*/ 57 w 70"/>
                <a:gd name="T27" fmla="*/ 27 h 81"/>
                <a:gd name="T28" fmla="*/ 59 w 70"/>
                <a:gd name="T29" fmla="*/ 28 h 81"/>
                <a:gd name="T30" fmla="*/ 59 w 70"/>
                <a:gd name="T31" fmla="*/ 28 h 81"/>
                <a:gd name="T32" fmla="*/ 67 w 70"/>
                <a:gd name="T33"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81">
                  <a:moveTo>
                    <a:pt x="67" y="31"/>
                  </a:moveTo>
                  <a:cubicBezTo>
                    <a:pt x="70" y="67"/>
                    <a:pt x="70" y="67"/>
                    <a:pt x="70" y="67"/>
                  </a:cubicBezTo>
                  <a:cubicBezTo>
                    <a:pt x="46" y="81"/>
                    <a:pt x="46" y="81"/>
                    <a:pt x="46" y="81"/>
                  </a:cubicBezTo>
                  <a:cubicBezTo>
                    <a:pt x="36" y="73"/>
                    <a:pt x="36" y="73"/>
                    <a:pt x="36" y="73"/>
                  </a:cubicBezTo>
                  <a:cubicBezTo>
                    <a:pt x="36" y="73"/>
                    <a:pt x="36" y="71"/>
                    <a:pt x="36" y="69"/>
                  </a:cubicBezTo>
                  <a:cubicBezTo>
                    <a:pt x="37" y="64"/>
                    <a:pt x="37" y="57"/>
                    <a:pt x="36" y="57"/>
                  </a:cubicBezTo>
                  <a:cubicBezTo>
                    <a:pt x="35" y="56"/>
                    <a:pt x="21" y="58"/>
                    <a:pt x="15" y="55"/>
                  </a:cubicBezTo>
                  <a:cubicBezTo>
                    <a:pt x="9" y="52"/>
                    <a:pt x="1" y="12"/>
                    <a:pt x="1" y="12"/>
                  </a:cubicBezTo>
                  <a:cubicBezTo>
                    <a:pt x="0" y="12"/>
                    <a:pt x="0" y="12"/>
                    <a:pt x="0" y="12"/>
                  </a:cubicBezTo>
                  <a:cubicBezTo>
                    <a:pt x="5" y="10"/>
                    <a:pt x="8" y="8"/>
                    <a:pt x="12" y="6"/>
                  </a:cubicBezTo>
                  <a:cubicBezTo>
                    <a:pt x="17" y="3"/>
                    <a:pt x="23" y="1"/>
                    <a:pt x="29" y="1"/>
                  </a:cubicBezTo>
                  <a:cubicBezTo>
                    <a:pt x="34" y="0"/>
                    <a:pt x="39" y="0"/>
                    <a:pt x="44" y="3"/>
                  </a:cubicBezTo>
                  <a:cubicBezTo>
                    <a:pt x="49" y="6"/>
                    <a:pt x="51" y="12"/>
                    <a:pt x="53" y="18"/>
                  </a:cubicBezTo>
                  <a:cubicBezTo>
                    <a:pt x="54" y="21"/>
                    <a:pt x="55" y="24"/>
                    <a:pt x="57" y="27"/>
                  </a:cubicBezTo>
                  <a:cubicBezTo>
                    <a:pt x="57" y="27"/>
                    <a:pt x="58" y="28"/>
                    <a:pt x="59" y="28"/>
                  </a:cubicBezTo>
                  <a:cubicBezTo>
                    <a:pt x="59" y="28"/>
                    <a:pt x="59" y="28"/>
                    <a:pt x="59" y="28"/>
                  </a:cubicBezTo>
                  <a:lnTo>
                    <a:pt x="67" y="31"/>
                  </a:lnTo>
                  <a:close/>
                </a:path>
              </a:pathLst>
            </a:custGeom>
            <a:solidFill>
              <a:srgbClr val="F4E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śḷîḓè">
              <a:extLst>
                <a:ext uri="{FF2B5EF4-FFF2-40B4-BE49-F238E27FC236}">
                  <a16:creationId xmlns:a16="http://schemas.microsoft.com/office/drawing/2014/main" id="{5BE6CB31-5C6C-45CD-8034-123A62EC9643}"/>
                </a:ext>
              </a:extLst>
            </p:cNvPr>
            <p:cNvSpPr/>
            <p:nvPr/>
          </p:nvSpPr>
          <p:spPr bwMode="auto">
            <a:xfrm>
              <a:off x="6908800" y="1290638"/>
              <a:ext cx="427038" cy="290513"/>
            </a:xfrm>
            <a:custGeom>
              <a:avLst/>
              <a:gdLst>
                <a:gd name="T0" fmla="*/ 1 w 78"/>
                <a:gd name="T1" fmla="*/ 15 h 53"/>
                <a:gd name="T2" fmla="*/ 1 w 78"/>
                <a:gd name="T3" fmla="*/ 10 h 53"/>
                <a:gd name="T4" fmla="*/ 7 w 78"/>
                <a:gd name="T5" fmla="*/ 5 h 53"/>
                <a:gd name="T6" fmla="*/ 21 w 78"/>
                <a:gd name="T7" fmla="*/ 11 h 53"/>
                <a:gd name="T8" fmla="*/ 27 w 78"/>
                <a:gd name="T9" fmla="*/ 7 h 53"/>
                <a:gd name="T10" fmla="*/ 32 w 78"/>
                <a:gd name="T11" fmla="*/ 2 h 53"/>
                <a:gd name="T12" fmla="*/ 45 w 78"/>
                <a:gd name="T13" fmla="*/ 3 h 53"/>
                <a:gd name="T14" fmla="*/ 52 w 78"/>
                <a:gd name="T15" fmla="*/ 6 h 53"/>
                <a:gd name="T16" fmla="*/ 65 w 78"/>
                <a:gd name="T17" fmla="*/ 1 h 53"/>
                <a:gd name="T18" fmla="*/ 73 w 78"/>
                <a:gd name="T19" fmla="*/ 8 h 53"/>
                <a:gd name="T20" fmla="*/ 77 w 78"/>
                <a:gd name="T21" fmla="*/ 22 h 53"/>
                <a:gd name="T22" fmla="*/ 78 w 78"/>
                <a:gd name="T23" fmla="*/ 35 h 53"/>
                <a:gd name="T24" fmla="*/ 78 w 78"/>
                <a:gd name="T25" fmla="*/ 40 h 53"/>
                <a:gd name="T26" fmla="*/ 78 w 78"/>
                <a:gd name="T27" fmla="*/ 49 h 53"/>
                <a:gd name="T28" fmla="*/ 74 w 78"/>
                <a:gd name="T29" fmla="*/ 53 h 53"/>
                <a:gd name="T30" fmla="*/ 74 w 78"/>
                <a:gd name="T31" fmla="*/ 53 h 53"/>
                <a:gd name="T32" fmla="*/ 72 w 78"/>
                <a:gd name="T33" fmla="*/ 52 h 53"/>
                <a:gd name="T34" fmla="*/ 68 w 78"/>
                <a:gd name="T35" fmla="*/ 43 h 53"/>
                <a:gd name="T36" fmla="*/ 59 w 78"/>
                <a:gd name="T37" fmla="*/ 28 h 53"/>
                <a:gd name="T38" fmla="*/ 44 w 78"/>
                <a:gd name="T39" fmla="*/ 26 h 53"/>
                <a:gd name="T40" fmla="*/ 27 w 78"/>
                <a:gd name="T41" fmla="*/ 31 h 53"/>
                <a:gd name="T42" fmla="*/ 15 w 78"/>
                <a:gd name="T43" fmla="*/ 37 h 53"/>
                <a:gd name="T44" fmla="*/ 15 w 78"/>
                <a:gd name="T45" fmla="*/ 37 h 53"/>
                <a:gd name="T46" fmla="*/ 7 w 78"/>
                <a:gd name="T47" fmla="*/ 38 h 53"/>
                <a:gd name="T48" fmla="*/ 2 w 78"/>
                <a:gd name="T49" fmla="*/ 32 h 53"/>
                <a:gd name="T50" fmla="*/ 1 w 78"/>
                <a:gd name="T51"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53">
                  <a:moveTo>
                    <a:pt x="1" y="15"/>
                  </a:moveTo>
                  <a:cubicBezTo>
                    <a:pt x="1" y="13"/>
                    <a:pt x="1" y="12"/>
                    <a:pt x="1" y="10"/>
                  </a:cubicBezTo>
                  <a:cubicBezTo>
                    <a:pt x="2" y="7"/>
                    <a:pt x="4" y="5"/>
                    <a:pt x="7" y="5"/>
                  </a:cubicBezTo>
                  <a:cubicBezTo>
                    <a:pt x="12" y="4"/>
                    <a:pt x="16" y="12"/>
                    <a:pt x="21" y="11"/>
                  </a:cubicBezTo>
                  <a:cubicBezTo>
                    <a:pt x="24" y="11"/>
                    <a:pt x="26" y="9"/>
                    <a:pt x="27" y="7"/>
                  </a:cubicBezTo>
                  <a:cubicBezTo>
                    <a:pt x="29" y="5"/>
                    <a:pt x="30" y="3"/>
                    <a:pt x="32" y="2"/>
                  </a:cubicBezTo>
                  <a:cubicBezTo>
                    <a:pt x="36" y="0"/>
                    <a:pt x="41" y="1"/>
                    <a:pt x="45" y="3"/>
                  </a:cubicBezTo>
                  <a:cubicBezTo>
                    <a:pt x="47" y="5"/>
                    <a:pt x="49" y="6"/>
                    <a:pt x="52" y="6"/>
                  </a:cubicBezTo>
                  <a:cubicBezTo>
                    <a:pt x="56" y="6"/>
                    <a:pt x="60" y="1"/>
                    <a:pt x="65" y="1"/>
                  </a:cubicBezTo>
                  <a:cubicBezTo>
                    <a:pt x="69" y="1"/>
                    <a:pt x="72" y="5"/>
                    <a:pt x="73" y="8"/>
                  </a:cubicBezTo>
                  <a:cubicBezTo>
                    <a:pt x="75" y="13"/>
                    <a:pt x="76" y="17"/>
                    <a:pt x="77" y="22"/>
                  </a:cubicBezTo>
                  <a:cubicBezTo>
                    <a:pt x="77" y="26"/>
                    <a:pt x="78" y="31"/>
                    <a:pt x="78" y="35"/>
                  </a:cubicBezTo>
                  <a:cubicBezTo>
                    <a:pt x="78" y="37"/>
                    <a:pt x="78" y="38"/>
                    <a:pt x="78" y="40"/>
                  </a:cubicBezTo>
                  <a:cubicBezTo>
                    <a:pt x="78" y="43"/>
                    <a:pt x="78" y="46"/>
                    <a:pt x="78" y="49"/>
                  </a:cubicBezTo>
                  <a:cubicBezTo>
                    <a:pt x="77" y="51"/>
                    <a:pt x="76" y="53"/>
                    <a:pt x="74" y="53"/>
                  </a:cubicBezTo>
                  <a:cubicBezTo>
                    <a:pt x="74" y="53"/>
                    <a:pt x="74" y="53"/>
                    <a:pt x="74" y="53"/>
                  </a:cubicBezTo>
                  <a:cubicBezTo>
                    <a:pt x="73" y="53"/>
                    <a:pt x="72" y="52"/>
                    <a:pt x="72" y="52"/>
                  </a:cubicBezTo>
                  <a:cubicBezTo>
                    <a:pt x="70" y="49"/>
                    <a:pt x="69" y="46"/>
                    <a:pt x="68" y="43"/>
                  </a:cubicBezTo>
                  <a:cubicBezTo>
                    <a:pt x="66" y="37"/>
                    <a:pt x="64" y="31"/>
                    <a:pt x="59" y="28"/>
                  </a:cubicBezTo>
                  <a:cubicBezTo>
                    <a:pt x="54" y="25"/>
                    <a:pt x="49" y="25"/>
                    <a:pt x="44" y="26"/>
                  </a:cubicBezTo>
                  <a:cubicBezTo>
                    <a:pt x="38" y="26"/>
                    <a:pt x="32" y="28"/>
                    <a:pt x="27" y="31"/>
                  </a:cubicBezTo>
                  <a:cubicBezTo>
                    <a:pt x="23" y="33"/>
                    <a:pt x="20" y="35"/>
                    <a:pt x="15" y="37"/>
                  </a:cubicBezTo>
                  <a:cubicBezTo>
                    <a:pt x="15" y="37"/>
                    <a:pt x="15" y="37"/>
                    <a:pt x="15" y="37"/>
                  </a:cubicBezTo>
                  <a:cubicBezTo>
                    <a:pt x="12" y="38"/>
                    <a:pt x="9" y="39"/>
                    <a:pt x="7" y="38"/>
                  </a:cubicBezTo>
                  <a:cubicBezTo>
                    <a:pt x="4" y="37"/>
                    <a:pt x="3" y="34"/>
                    <a:pt x="2" y="32"/>
                  </a:cubicBezTo>
                  <a:cubicBezTo>
                    <a:pt x="1" y="26"/>
                    <a:pt x="0" y="21"/>
                    <a:pt x="1" y="15"/>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1ïḓê">
              <a:extLst>
                <a:ext uri="{FF2B5EF4-FFF2-40B4-BE49-F238E27FC236}">
                  <a16:creationId xmlns:a16="http://schemas.microsoft.com/office/drawing/2014/main" id="{DAAC955D-4903-48C0-B35F-1AD35812501C}"/>
                </a:ext>
              </a:extLst>
            </p:cNvPr>
            <p:cNvSpPr/>
            <p:nvPr/>
          </p:nvSpPr>
          <p:spPr bwMode="auto">
            <a:xfrm>
              <a:off x="6980238" y="2566988"/>
              <a:ext cx="174625" cy="180975"/>
            </a:xfrm>
            <a:custGeom>
              <a:avLst/>
              <a:gdLst>
                <a:gd name="T0" fmla="*/ 31 w 32"/>
                <a:gd name="T1" fmla="*/ 9 h 33"/>
                <a:gd name="T2" fmla="*/ 32 w 32"/>
                <a:gd name="T3" fmla="*/ 9 h 33"/>
                <a:gd name="T4" fmla="*/ 17 w 32"/>
                <a:gd name="T5" fmla="*/ 31 h 33"/>
                <a:gd name="T6" fmla="*/ 0 w 32"/>
                <a:gd name="T7" fmla="*/ 22 h 33"/>
                <a:gd name="T8" fmla="*/ 15 w 32"/>
                <a:gd name="T9" fmla="*/ 8 h 33"/>
                <a:gd name="T10" fmla="*/ 5 w 32"/>
                <a:gd name="T11" fmla="*/ 6 h 33"/>
                <a:gd name="T12" fmla="*/ 20 w 32"/>
                <a:gd name="T13" fmla="*/ 1 h 33"/>
                <a:gd name="T14" fmla="*/ 20 w 32"/>
                <a:gd name="T15" fmla="*/ 1 h 33"/>
                <a:gd name="T16" fmla="*/ 31 w 32"/>
                <a:gd name="T1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31" y="9"/>
                  </a:moveTo>
                  <a:cubicBezTo>
                    <a:pt x="31" y="9"/>
                    <a:pt x="31" y="9"/>
                    <a:pt x="32" y="9"/>
                  </a:cubicBezTo>
                  <a:cubicBezTo>
                    <a:pt x="32" y="9"/>
                    <a:pt x="24" y="33"/>
                    <a:pt x="17" y="31"/>
                  </a:cubicBezTo>
                  <a:cubicBezTo>
                    <a:pt x="11" y="30"/>
                    <a:pt x="1" y="28"/>
                    <a:pt x="0" y="22"/>
                  </a:cubicBezTo>
                  <a:cubicBezTo>
                    <a:pt x="0" y="17"/>
                    <a:pt x="15" y="8"/>
                    <a:pt x="15" y="8"/>
                  </a:cubicBezTo>
                  <a:cubicBezTo>
                    <a:pt x="15" y="8"/>
                    <a:pt x="7" y="9"/>
                    <a:pt x="5" y="6"/>
                  </a:cubicBezTo>
                  <a:cubicBezTo>
                    <a:pt x="4" y="4"/>
                    <a:pt x="14" y="0"/>
                    <a:pt x="20" y="1"/>
                  </a:cubicBezTo>
                  <a:cubicBezTo>
                    <a:pt x="20" y="1"/>
                    <a:pt x="20" y="1"/>
                    <a:pt x="20" y="1"/>
                  </a:cubicBezTo>
                  <a:lnTo>
                    <a:pt x="31" y="9"/>
                  </a:lnTo>
                  <a:close/>
                </a:path>
              </a:pathLst>
            </a:custGeom>
            <a:solidFill>
              <a:srgbClr val="F4E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ṥ1idè">
              <a:extLst>
                <a:ext uri="{FF2B5EF4-FFF2-40B4-BE49-F238E27FC236}">
                  <a16:creationId xmlns:a16="http://schemas.microsoft.com/office/drawing/2014/main" id="{DCB95DEF-DC9B-4FC4-8AEE-FD1080FF2B3F}"/>
                </a:ext>
              </a:extLst>
            </p:cNvPr>
            <p:cNvSpPr/>
            <p:nvPr/>
          </p:nvSpPr>
          <p:spPr bwMode="auto">
            <a:xfrm>
              <a:off x="6996113" y="1831975"/>
              <a:ext cx="165100" cy="357188"/>
            </a:xfrm>
            <a:custGeom>
              <a:avLst/>
              <a:gdLst>
                <a:gd name="T0" fmla="*/ 15 w 30"/>
                <a:gd name="T1" fmla="*/ 0 h 65"/>
                <a:gd name="T2" fmla="*/ 27 w 30"/>
                <a:gd name="T3" fmla="*/ 26 h 65"/>
                <a:gd name="T4" fmla="*/ 2 w 30"/>
                <a:gd name="T5" fmla="*/ 65 h 65"/>
                <a:gd name="T6" fmla="*/ 0 w 30"/>
                <a:gd name="T7" fmla="*/ 65 h 65"/>
                <a:gd name="T8" fmla="*/ 2 w 30"/>
                <a:gd name="T9" fmla="*/ 10 h 65"/>
                <a:gd name="T10" fmla="*/ 9 w 30"/>
                <a:gd name="T11" fmla="*/ 1 h 65"/>
                <a:gd name="T12" fmla="*/ 9 w 30"/>
                <a:gd name="T13" fmla="*/ 1 h 65"/>
                <a:gd name="T14" fmla="*/ 15 w 30"/>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5">
                  <a:moveTo>
                    <a:pt x="15" y="0"/>
                  </a:moveTo>
                  <a:cubicBezTo>
                    <a:pt x="15" y="0"/>
                    <a:pt x="30" y="8"/>
                    <a:pt x="27" y="26"/>
                  </a:cubicBezTo>
                  <a:cubicBezTo>
                    <a:pt x="25" y="39"/>
                    <a:pt x="19" y="51"/>
                    <a:pt x="2" y="65"/>
                  </a:cubicBezTo>
                  <a:cubicBezTo>
                    <a:pt x="0" y="65"/>
                    <a:pt x="0" y="65"/>
                    <a:pt x="0" y="65"/>
                  </a:cubicBezTo>
                  <a:cubicBezTo>
                    <a:pt x="2" y="10"/>
                    <a:pt x="2" y="10"/>
                    <a:pt x="2" y="10"/>
                  </a:cubicBezTo>
                  <a:cubicBezTo>
                    <a:pt x="2" y="10"/>
                    <a:pt x="2" y="5"/>
                    <a:pt x="9" y="1"/>
                  </a:cubicBezTo>
                  <a:cubicBezTo>
                    <a:pt x="9" y="1"/>
                    <a:pt x="9" y="1"/>
                    <a:pt x="9" y="1"/>
                  </a:cubicBezTo>
                  <a:cubicBezTo>
                    <a:pt x="11" y="0"/>
                    <a:pt x="13" y="0"/>
                    <a:pt x="15" y="0"/>
                  </a:cubicBez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ṩ1íḑè">
              <a:extLst>
                <a:ext uri="{FF2B5EF4-FFF2-40B4-BE49-F238E27FC236}">
                  <a16:creationId xmlns:a16="http://schemas.microsoft.com/office/drawing/2014/main" id="{13396B42-E5A3-4211-ACDC-2B7BD4B6ADA3}"/>
                </a:ext>
              </a:extLst>
            </p:cNvPr>
            <p:cNvSpPr/>
            <p:nvPr/>
          </p:nvSpPr>
          <p:spPr bwMode="auto">
            <a:xfrm>
              <a:off x="6289675" y="2390775"/>
              <a:ext cx="176213" cy="169863"/>
            </a:xfrm>
            <a:custGeom>
              <a:avLst/>
              <a:gdLst>
                <a:gd name="T0" fmla="*/ 32 w 32"/>
                <a:gd name="T1" fmla="*/ 12 h 31"/>
                <a:gd name="T2" fmla="*/ 25 w 32"/>
                <a:gd name="T3" fmla="*/ 26 h 31"/>
                <a:gd name="T4" fmla="*/ 24 w 32"/>
                <a:gd name="T5" fmla="*/ 17 h 31"/>
                <a:gd name="T6" fmla="*/ 9 w 32"/>
                <a:gd name="T7" fmla="*/ 30 h 31"/>
                <a:gd name="T8" fmla="*/ 1 w 32"/>
                <a:gd name="T9" fmla="*/ 13 h 31"/>
                <a:gd name="T10" fmla="*/ 24 w 32"/>
                <a:gd name="T11" fmla="*/ 0 h 31"/>
                <a:gd name="T12" fmla="*/ 32 w 32"/>
                <a:gd name="T13" fmla="*/ 12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32" y="12"/>
                  </a:moveTo>
                  <a:cubicBezTo>
                    <a:pt x="32" y="18"/>
                    <a:pt x="28" y="28"/>
                    <a:pt x="25" y="26"/>
                  </a:cubicBezTo>
                  <a:cubicBezTo>
                    <a:pt x="23" y="24"/>
                    <a:pt x="24" y="17"/>
                    <a:pt x="24" y="17"/>
                  </a:cubicBezTo>
                  <a:cubicBezTo>
                    <a:pt x="24" y="17"/>
                    <a:pt x="14" y="31"/>
                    <a:pt x="9" y="30"/>
                  </a:cubicBezTo>
                  <a:cubicBezTo>
                    <a:pt x="3" y="29"/>
                    <a:pt x="2" y="19"/>
                    <a:pt x="1" y="13"/>
                  </a:cubicBezTo>
                  <a:cubicBezTo>
                    <a:pt x="0" y="7"/>
                    <a:pt x="24" y="0"/>
                    <a:pt x="24" y="0"/>
                  </a:cubicBezTo>
                  <a:lnTo>
                    <a:pt x="32" y="12"/>
                  </a:lnTo>
                  <a:close/>
                </a:path>
              </a:pathLst>
            </a:custGeom>
            <a:solidFill>
              <a:srgbClr val="F4E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śļíḑè">
              <a:extLst>
                <a:ext uri="{FF2B5EF4-FFF2-40B4-BE49-F238E27FC236}">
                  <a16:creationId xmlns:a16="http://schemas.microsoft.com/office/drawing/2014/main" id="{0B2FBCBC-B2D5-41C0-962A-B26CD4D31E42}"/>
                </a:ext>
              </a:extLst>
            </p:cNvPr>
            <p:cNvSpPr/>
            <p:nvPr/>
          </p:nvSpPr>
          <p:spPr bwMode="auto">
            <a:xfrm>
              <a:off x="5008563" y="4943475"/>
              <a:ext cx="411163" cy="65088"/>
            </a:xfrm>
            <a:custGeom>
              <a:avLst/>
              <a:gdLst>
                <a:gd name="T0" fmla="*/ 72 w 75"/>
                <a:gd name="T1" fmla="*/ 8 h 12"/>
                <a:gd name="T2" fmla="*/ 37 w 75"/>
                <a:gd name="T3" fmla="*/ 12 h 12"/>
                <a:gd name="T4" fmla="*/ 18 w 75"/>
                <a:gd name="T5" fmla="*/ 11 h 12"/>
                <a:gd name="T6" fmla="*/ 0 w 75"/>
                <a:gd name="T7" fmla="*/ 6 h 12"/>
                <a:gd name="T8" fmla="*/ 0 w 75"/>
                <a:gd name="T9" fmla="*/ 6 h 12"/>
                <a:gd name="T10" fmla="*/ 3 w 75"/>
                <a:gd name="T11" fmla="*/ 5 h 12"/>
                <a:gd name="T12" fmla="*/ 3 w 75"/>
                <a:gd name="T13" fmla="*/ 4 h 12"/>
                <a:gd name="T14" fmla="*/ 37 w 75"/>
                <a:gd name="T15" fmla="*/ 0 h 12"/>
                <a:gd name="T16" fmla="*/ 72 w 75"/>
                <a:gd name="T17" fmla="*/ 4 h 12"/>
                <a:gd name="T18" fmla="*/ 72 w 75"/>
                <a:gd name="T19" fmla="*/ 5 h 12"/>
                <a:gd name="T20" fmla="*/ 75 w 75"/>
                <a:gd name="T21" fmla="*/ 6 h 12"/>
                <a:gd name="T22" fmla="*/ 75 w 75"/>
                <a:gd name="T23" fmla="*/ 6 h 12"/>
                <a:gd name="T24" fmla="*/ 72 w 75"/>
                <a:gd name="T2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2">
                  <a:moveTo>
                    <a:pt x="72" y="8"/>
                  </a:moveTo>
                  <a:cubicBezTo>
                    <a:pt x="67" y="10"/>
                    <a:pt x="54" y="12"/>
                    <a:pt x="37" y="12"/>
                  </a:cubicBezTo>
                  <a:cubicBezTo>
                    <a:pt x="30" y="12"/>
                    <a:pt x="24" y="12"/>
                    <a:pt x="18" y="11"/>
                  </a:cubicBezTo>
                  <a:cubicBezTo>
                    <a:pt x="8" y="10"/>
                    <a:pt x="0" y="8"/>
                    <a:pt x="0" y="6"/>
                  </a:cubicBezTo>
                  <a:cubicBezTo>
                    <a:pt x="0" y="6"/>
                    <a:pt x="0" y="6"/>
                    <a:pt x="0" y="6"/>
                  </a:cubicBezTo>
                  <a:cubicBezTo>
                    <a:pt x="3" y="5"/>
                    <a:pt x="3" y="5"/>
                    <a:pt x="3" y="5"/>
                  </a:cubicBezTo>
                  <a:cubicBezTo>
                    <a:pt x="3" y="5"/>
                    <a:pt x="3" y="5"/>
                    <a:pt x="3" y="4"/>
                  </a:cubicBezTo>
                  <a:cubicBezTo>
                    <a:pt x="8" y="1"/>
                    <a:pt x="22" y="0"/>
                    <a:pt x="37" y="0"/>
                  </a:cubicBezTo>
                  <a:cubicBezTo>
                    <a:pt x="53" y="0"/>
                    <a:pt x="67" y="1"/>
                    <a:pt x="72" y="4"/>
                  </a:cubicBezTo>
                  <a:cubicBezTo>
                    <a:pt x="72" y="5"/>
                    <a:pt x="72" y="5"/>
                    <a:pt x="72" y="5"/>
                  </a:cubicBezTo>
                  <a:cubicBezTo>
                    <a:pt x="75" y="6"/>
                    <a:pt x="75" y="6"/>
                    <a:pt x="75" y="6"/>
                  </a:cubicBezTo>
                  <a:cubicBezTo>
                    <a:pt x="75" y="6"/>
                    <a:pt x="75" y="6"/>
                    <a:pt x="75" y="6"/>
                  </a:cubicBezTo>
                  <a:cubicBezTo>
                    <a:pt x="75" y="7"/>
                    <a:pt x="74" y="7"/>
                    <a:pt x="72" y="8"/>
                  </a:cubicBezTo>
                  <a:close/>
                </a:path>
              </a:pathLst>
            </a:custGeom>
            <a:solidFill>
              <a:srgbClr val="0FA5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iSļíḓé">
              <a:extLst>
                <a:ext uri="{FF2B5EF4-FFF2-40B4-BE49-F238E27FC236}">
                  <a16:creationId xmlns:a16="http://schemas.microsoft.com/office/drawing/2014/main" id="{9667B49A-BEC2-4711-A6CD-2A50C37CCB36}"/>
                </a:ext>
              </a:extLst>
            </p:cNvPr>
            <p:cNvSpPr/>
            <p:nvPr/>
          </p:nvSpPr>
          <p:spPr bwMode="auto">
            <a:xfrm>
              <a:off x="5008563" y="4975225"/>
              <a:ext cx="411163" cy="176213"/>
            </a:xfrm>
            <a:custGeom>
              <a:avLst/>
              <a:gdLst>
                <a:gd name="T0" fmla="*/ 45 w 75"/>
                <a:gd name="T1" fmla="*/ 24 h 32"/>
                <a:gd name="T2" fmla="*/ 50 w 75"/>
                <a:gd name="T3" fmla="*/ 29 h 32"/>
                <a:gd name="T4" fmla="*/ 57 w 75"/>
                <a:gd name="T5" fmla="*/ 29 h 32"/>
                <a:gd name="T6" fmla="*/ 60 w 75"/>
                <a:gd name="T7" fmla="*/ 26 h 32"/>
                <a:gd name="T8" fmla="*/ 64 w 75"/>
                <a:gd name="T9" fmla="*/ 25 h 32"/>
                <a:gd name="T10" fmla="*/ 67 w 75"/>
                <a:gd name="T11" fmla="*/ 28 h 32"/>
                <a:gd name="T12" fmla="*/ 69 w 75"/>
                <a:gd name="T13" fmla="*/ 27 h 32"/>
                <a:gd name="T14" fmla="*/ 71 w 75"/>
                <a:gd name="T15" fmla="*/ 20 h 32"/>
                <a:gd name="T16" fmla="*/ 72 w 75"/>
                <a:gd name="T17" fmla="*/ 2 h 32"/>
                <a:gd name="T18" fmla="*/ 75 w 75"/>
                <a:gd name="T19" fmla="*/ 0 h 32"/>
                <a:gd name="T20" fmla="*/ 75 w 75"/>
                <a:gd name="T21" fmla="*/ 32 h 32"/>
                <a:gd name="T22" fmla="*/ 0 w 75"/>
                <a:gd name="T23" fmla="*/ 32 h 32"/>
                <a:gd name="T24" fmla="*/ 0 w 75"/>
                <a:gd name="T25" fmla="*/ 0 h 32"/>
                <a:gd name="T26" fmla="*/ 18 w 75"/>
                <a:gd name="T27" fmla="*/ 5 h 32"/>
                <a:gd name="T28" fmla="*/ 18 w 75"/>
                <a:gd name="T29" fmla="*/ 5 h 32"/>
                <a:gd name="T30" fmla="*/ 24 w 75"/>
                <a:gd name="T31" fmla="*/ 16 h 32"/>
                <a:gd name="T32" fmla="*/ 35 w 75"/>
                <a:gd name="T33" fmla="*/ 17 h 32"/>
                <a:gd name="T34" fmla="*/ 39 w 75"/>
                <a:gd name="T35" fmla="*/ 17 h 32"/>
                <a:gd name="T36" fmla="*/ 45 w 75"/>
                <a:gd name="T3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32">
                  <a:moveTo>
                    <a:pt x="45" y="24"/>
                  </a:moveTo>
                  <a:cubicBezTo>
                    <a:pt x="46" y="26"/>
                    <a:pt x="48" y="28"/>
                    <a:pt x="50" y="29"/>
                  </a:cubicBezTo>
                  <a:cubicBezTo>
                    <a:pt x="52" y="30"/>
                    <a:pt x="55" y="31"/>
                    <a:pt x="57" y="29"/>
                  </a:cubicBezTo>
                  <a:cubicBezTo>
                    <a:pt x="58" y="28"/>
                    <a:pt x="59" y="27"/>
                    <a:pt x="60" y="26"/>
                  </a:cubicBezTo>
                  <a:cubicBezTo>
                    <a:pt x="61" y="25"/>
                    <a:pt x="62" y="25"/>
                    <a:pt x="64" y="25"/>
                  </a:cubicBezTo>
                  <a:cubicBezTo>
                    <a:pt x="65" y="26"/>
                    <a:pt x="66" y="28"/>
                    <a:pt x="67" y="28"/>
                  </a:cubicBezTo>
                  <a:cubicBezTo>
                    <a:pt x="68" y="28"/>
                    <a:pt x="69" y="28"/>
                    <a:pt x="69" y="27"/>
                  </a:cubicBezTo>
                  <a:cubicBezTo>
                    <a:pt x="71" y="25"/>
                    <a:pt x="71" y="23"/>
                    <a:pt x="71" y="20"/>
                  </a:cubicBezTo>
                  <a:cubicBezTo>
                    <a:pt x="72" y="14"/>
                    <a:pt x="72" y="8"/>
                    <a:pt x="72" y="2"/>
                  </a:cubicBezTo>
                  <a:cubicBezTo>
                    <a:pt x="74" y="1"/>
                    <a:pt x="75" y="1"/>
                    <a:pt x="75" y="0"/>
                  </a:cubicBezTo>
                  <a:cubicBezTo>
                    <a:pt x="75" y="32"/>
                    <a:pt x="75" y="32"/>
                    <a:pt x="75" y="32"/>
                  </a:cubicBezTo>
                  <a:cubicBezTo>
                    <a:pt x="0" y="32"/>
                    <a:pt x="0" y="32"/>
                    <a:pt x="0" y="32"/>
                  </a:cubicBezTo>
                  <a:cubicBezTo>
                    <a:pt x="0" y="0"/>
                    <a:pt x="0" y="0"/>
                    <a:pt x="0" y="0"/>
                  </a:cubicBezTo>
                  <a:cubicBezTo>
                    <a:pt x="0" y="2"/>
                    <a:pt x="8" y="4"/>
                    <a:pt x="18" y="5"/>
                  </a:cubicBezTo>
                  <a:cubicBezTo>
                    <a:pt x="18" y="5"/>
                    <a:pt x="18" y="5"/>
                    <a:pt x="18" y="5"/>
                  </a:cubicBezTo>
                  <a:cubicBezTo>
                    <a:pt x="19" y="10"/>
                    <a:pt x="21" y="14"/>
                    <a:pt x="24" y="16"/>
                  </a:cubicBezTo>
                  <a:cubicBezTo>
                    <a:pt x="27" y="18"/>
                    <a:pt x="31" y="17"/>
                    <a:pt x="35" y="17"/>
                  </a:cubicBezTo>
                  <a:cubicBezTo>
                    <a:pt x="37" y="17"/>
                    <a:pt x="38" y="17"/>
                    <a:pt x="39" y="17"/>
                  </a:cubicBezTo>
                  <a:cubicBezTo>
                    <a:pt x="42" y="18"/>
                    <a:pt x="43" y="21"/>
                    <a:pt x="45"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ľíďe">
              <a:extLst>
                <a:ext uri="{FF2B5EF4-FFF2-40B4-BE49-F238E27FC236}">
                  <a16:creationId xmlns:a16="http://schemas.microsoft.com/office/drawing/2014/main" id="{0B215083-7CAA-405E-8AD5-E7EE33CC4A41}"/>
                </a:ext>
              </a:extLst>
            </p:cNvPr>
            <p:cNvSpPr/>
            <p:nvPr/>
          </p:nvSpPr>
          <p:spPr bwMode="auto">
            <a:xfrm>
              <a:off x="5108575" y="4986338"/>
              <a:ext cx="295275" cy="158750"/>
            </a:xfrm>
            <a:custGeom>
              <a:avLst/>
              <a:gdLst>
                <a:gd name="T0" fmla="*/ 32 w 54"/>
                <a:gd name="T1" fmla="*/ 27 h 29"/>
                <a:gd name="T2" fmla="*/ 27 w 54"/>
                <a:gd name="T3" fmla="*/ 22 h 29"/>
                <a:gd name="T4" fmla="*/ 21 w 54"/>
                <a:gd name="T5" fmla="*/ 15 h 29"/>
                <a:gd name="T6" fmla="*/ 17 w 54"/>
                <a:gd name="T7" fmla="*/ 15 h 29"/>
                <a:gd name="T8" fmla="*/ 6 w 54"/>
                <a:gd name="T9" fmla="*/ 14 h 29"/>
                <a:gd name="T10" fmla="*/ 0 w 54"/>
                <a:gd name="T11" fmla="*/ 3 h 29"/>
                <a:gd name="T12" fmla="*/ 0 w 54"/>
                <a:gd name="T13" fmla="*/ 3 h 29"/>
                <a:gd name="T14" fmla="*/ 19 w 54"/>
                <a:gd name="T15" fmla="*/ 4 h 29"/>
                <a:gd name="T16" fmla="*/ 54 w 54"/>
                <a:gd name="T17" fmla="*/ 0 h 29"/>
                <a:gd name="T18" fmla="*/ 53 w 54"/>
                <a:gd name="T19" fmla="*/ 18 h 29"/>
                <a:gd name="T20" fmla="*/ 51 w 54"/>
                <a:gd name="T21" fmla="*/ 25 h 29"/>
                <a:gd name="T22" fmla="*/ 49 w 54"/>
                <a:gd name="T23" fmla="*/ 26 h 29"/>
                <a:gd name="T24" fmla="*/ 46 w 54"/>
                <a:gd name="T25" fmla="*/ 23 h 29"/>
                <a:gd name="T26" fmla="*/ 42 w 54"/>
                <a:gd name="T27" fmla="*/ 24 h 29"/>
                <a:gd name="T28" fmla="*/ 39 w 54"/>
                <a:gd name="T29" fmla="*/ 27 h 29"/>
                <a:gd name="T30" fmla="*/ 32 w 54"/>
                <a:gd name="T31"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29">
                  <a:moveTo>
                    <a:pt x="32" y="27"/>
                  </a:moveTo>
                  <a:cubicBezTo>
                    <a:pt x="30" y="26"/>
                    <a:pt x="28" y="24"/>
                    <a:pt x="27" y="22"/>
                  </a:cubicBezTo>
                  <a:cubicBezTo>
                    <a:pt x="25" y="19"/>
                    <a:pt x="24" y="16"/>
                    <a:pt x="21" y="15"/>
                  </a:cubicBezTo>
                  <a:cubicBezTo>
                    <a:pt x="20" y="15"/>
                    <a:pt x="19" y="15"/>
                    <a:pt x="17" y="15"/>
                  </a:cubicBezTo>
                  <a:cubicBezTo>
                    <a:pt x="13" y="15"/>
                    <a:pt x="9" y="16"/>
                    <a:pt x="6" y="14"/>
                  </a:cubicBezTo>
                  <a:cubicBezTo>
                    <a:pt x="3" y="12"/>
                    <a:pt x="1" y="8"/>
                    <a:pt x="0" y="3"/>
                  </a:cubicBezTo>
                  <a:cubicBezTo>
                    <a:pt x="0" y="3"/>
                    <a:pt x="0" y="3"/>
                    <a:pt x="0" y="3"/>
                  </a:cubicBezTo>
                  <a:cubicBezTo>
                    <a:pt x="6" y="4"/>
                    <a:pt x="12" y="4"/>
                    <a:pt x="19" y="4"/>
                  </a:cubicBezTo>
                  <a:cubicBezTo>
                    <a:pt x="36" y="4"/>
                    <a:pt x="49" y="2"/>
                    <a:pt x="54" y="0"/>
                  </a:cubicBezTo>
                  <a:cubicBezTo>
                    <a:pt x="54" y="6"/>
                    <a:pt x="54" y="12"/>
                    <a:pt x="53" y="18"/>
                  </a:cubicBezTo>
                  <a:cubicBezTo>
                    <a:pt x="53" y="21"/>
                    <a:pt x="53" y="23"/>
                    <a:pt x="51" y="25"/>
                  </a:cubicBezTo>
                  <a:cubicBezTo>
                    <a:pt x="51" y="26"/>
                    <a:pt x="50" y="26"/>
                    <a:pt x="49" y="26"/>
                  </a:cubicBezTo>
                  <a:cubicBezTo>
                    <a:pt x="48" y="26"/>
                    <a:pt x="47" y="24"/>
                    <a:pt x="46" y="23"/>
                  </a:cubicBezTo>
                  <a:cubicBezTo>
                    <a:pt x="44" y="23"/>
                    <a:pt x="43" y="23"/>
                    <a:pt x="42" y="24"/>
                  </a:cubicBezTo>
                  <a:cubicBezTo>
                    <a:pt x="41" y="25"/>
                    <a:pt x="40" y="26"/>
                    <a:pt x="39" y="27"/>
                  </a:cubicBezTo>
                  <a:cubicBezTo>
                    <a:pt x="37" y="29"/>
                    <a:pt x="34" y="28"/>
                    <a:pt x="32" y="27"/>
                  </a:cubicBezTo>
                  <a:close/>
                </a:path>
              </a:pathLst>
            </a:custGeom>
            <a:solidFill>
              <a:srgbClr val="00AC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sḷîďê">
              <a:extLst>
                <a:ext uri="{FF2B5EF4-FFF2-40B4-BE49-F238E27FC236}">
                  <a16:creationId xmlns:a16="http://schemas.microsoft.com/office/drawing/2014/main" id="{A8A4CBEA-990C-4C96-9D94-518FA7A32424}"/>
                </a:ext>
              </a:extLst>
            </p:cNvPr>
            <p:cNvSpPr/>
            <p:nvPr/>
          </p:nvSpPr>
          <p:spPr bwMode="auto">
            <a:xfrm>
              <a:off x="4987925" y="4762500"/>
              <a:ext cx="454025" cy="212725"/>
            </a:xfrm>
            <a:custGeom>
              <a:avLst/>
              <a:gdLst>
                <a:gd name="T0" fmla="*/ 74 w 83"/>
                <a:gd name="T1" fmla="*/ 12 h 39"/>
                <a:gd name="T2" fmla="*/ 79 w 83"/>
                <a:gd name="T3" fmla="*/ 39 h 39"/>
                <a:gd name="T4" fmla="*/ 76 w 83"/>
                <a:gd name="T5" fmla="*/ 37 h 39"/>
                <a:gd name="T6" fmla="*/ 70 w 83"/>
                <a:gd name="T7" fmla="*/ 15 h 39"/>
                <a:gd name="T8" fmla="*/ 41 w 83"/>
                <a:gd name="T9" fmla="*/ 5 h 39"/>
                <a:gd name="T10" fmla="*/ 13 w 83"/>
                <a:gd name="T11" fmla="*/ 15 h 39"/>
                <a:gd name="T12" fmla="*/ 7 w 83"/>
                <a:gd name="T13" fmla="*/ 37 h 39"/>
                <a:gd name="T14" fmla="*/ 4 w 83"/>
                <a:gd name="T15" fmla="*/ 39 h 39"/>
                <a:gd name="T16" fmla="*/ 9 w 83"/>
                <a:gd name="T17" fmla="*/ 12 h 39"/>
                <a:gd name="T18" fmla="*/ 41 w 83"/>
                <a:gd name="T19" fmla="*/ 0 h 39"/>
                <a:gd name="T20" fmla="*/ 74 w 83"/>
                <a:gd name="T21"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9">
                  <a:moveTo>
                    <a:pt x="74" y="12"/>
                  </a:moveTo>
                  <a:cubicBezTo>
                    <a:pt x="83" y="23"/>
                    <a:pt x="79" y="38"/>
                    <a:pt x="79" y="39"/>
                  </a:cubicBezTo>
                  <a:cubicBezTo>
                    <a:pt x="79" y="38"/>
                    <a:pt x="78" y="37"/>
                    <a:pt x="76" y="37"/>
                  </a:cubicBezTo>
                  <a:cubicBezTo>
                    <a:pt x="76" y="33"/>
                    <a:pt x="76" y="23"/>
                    <a:pt x="70" y="15"/>
                  </a:cubicBezTo>
                  <a:cubicBezTo>
                    <a:pt x="64" y="9"/>
                    <a:pt x="54" y="5"/>
                    <a:pt x="41" y="5"/>
                  </a:cubicBezTo>
                  <a:cubicBezTo>
                    <a:pt x="29" y="5"/>
                    <a:pt x="19" y="9"/>
                    <a:pt x="13" y="15"/>
                  </a:cubicBezTo>
                  <a:cubicBezTo>
                    <a:pt x="7" y="23"/>
                    <a:pt x="7" y="33"/>
                    <a:pt x="7" y="37"/>
                  </a:cubicBezTo>
                  <a:cubicBezTo>
                    <a:pt x="5" y="37"/>
                    <a:pt x="4" y="38"/>
                    <a:pt x="4" y="39"/>
                  </a:cubicBezTo>
                  <a:cubicBezTo>
                    <a:pt x="4" y="38"/>
                    <a:pt x="0" y="23"/>
                    <a:pt x="9" y="12"/>
                  </a:cubicBezTo>
                  <a:cubicBezTo>
                    <a:pt x="16" y="4"/>
                    <a:pt x="27" y="0"/>
                    <a:pt x="41" y="0"/>
                  </a:cubicBezTo>
                  <a:cubicBezTo>
                    <a:pt x="56" y="0"/>
                    <a:pt x="67" y="4"/>
                    <a:pt x="74" y="12"/>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ṣḻiḑé">
              <a:extLst>
                <a:ext uri="{FF2B5EF4-FFF2-40B4-BE49-F238E27FC236}">
                  <a16:creationId xmlns:a16="http://schemas.microsoft.com/office/drawing/2014/main" id="{F58BAB60-DAA8-4C4B-B034-DFC1015B4B59}"/>
                </a:ext>
              </a:extLst>
            </p:cNvPr>
            <p:cNvSpPr/>
            <p:nvPr/>
          </p:nvSpPr>
          <p:spPr bwMode="auto">
            <a:xfrm>
              <a:off x="5403850" y="4965700"/>
              <a:ext cx="15875" cy="9525"/>
            </a:xfrm>
            <a:custGeom>
              <a:avLst/>
              <a:gdLst>
                <a:gd name="T0" fmla="*/ 0 w 3"/>
                <a:gd name="T1" fmla="*/ 0 h 2"/>
                <a:gd name="T2" fmla="*/ 3 w 3"/>
                <a:gd name="T3" fmla="*/ 2 h 2"/>
                <a:gd name="T4" fmla="*/ 0 w 3"/>
                <a:gd name="T5" fmla="*/ 1 h 2"/>
                <a:gd name="T6" fmla="*/ 0 w 3"/>
                <a:gd name="T7" fmla="*/ 0 h 2"/>
              </a:gdLst>
              <a:ahLst/>
              <a:cxnLst>
                <a:cxn ang="0">
                  <a:pos x="T0" y="T1"/>
                </a:cxn>
                <a:cxn ang="0">
                  <a:pos x="T2" y="T3"/>
                </a:cxn>
                <a:cxn ang="0">
                  <a:pos x="T4" y="T5"/>
                </a:cxn>
                <a:cxn ang="0">
                  <a:pos x="T6" y="T7"/>
                </a:cxn>
              </a:cxnLst>
              <a:rect l="0" t="0" r="r" b="b"/>
              <a:pathLst>
                <a:path w="3" h="2">
                  <a:moveTo>
                    <a:pt x="0" y="0"/>
                  </a:moveTo>
                  <a:cubicBezTo>
                    <a:pt x="2" y="0"/>
                    <a:pt x="3" y="1"/>
                    <a:pt x="3" y="2"/>
                  </a:cubicBezTo>
                  <a:cubicBezTo>
                    <a:pt x="0" y="1"/>
                    <a:pt x="0" y="1"/>
                    <a:pt x="0" y="1"/>
                  </a:cubicBezTo>
                  <a:cubicBezTo>
                    <a:pt x="0" y="1"/>
                    <a:pt x="0" y="1"/>
                    <a:pt x="0" y="0"/>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ṩḷíďè">
              <a:extLst>
                <a:ext uri="{FF2B5EF4-FFF2-40B4-BE49-F238E27FC236}">
                  <a16:creationId xmlns:a16="http://schemas.microsoft.com/office/drawing/2014/main" id="{DA557C11-115F-4617-B112-389411E16923}"/>
                </a:ext>
              </a:extLst>
            </p:cNvPr>
            <p:cNvSpPr/>
            <p:nvPr/>
          </p:nvSpPr>
          <p:spPr bwMode="auto">
            <a:xfrm>
              <a:off x="5008563" y="5287963"/>
              <a:ext cx="411163" cy="142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7" name="ïSḷîḓê">
              <a:extLst>
                <a:ext uri="{FF2B5EF4-FFF2-40B4-BE49-F238E27FC236}">
                  <a16:creationId xmlns:a16="http://schemas.microsoft.com/office/drawing/2014/main" id="{04E1D861-A8B6-4535-98A5-4A7A61BAEA08}"/>
                </a:ext>
              </a:extLst>
            </p:cNvPr>
            <p:cNvSpPr/>
            <p:nvPr/>
          </p:nvSpPr>
          <p:spPr bwMode="auto">
            <a:xfrm>
              <a:off x="5008563" y="5151438"/>
              <a:ext cx="411163" cy="136525"/>
            </a:xfrm>
            <a:prstGeom prst="rect">
              <a:avLst/>
            </a:prstGeom>
            <a:solidFill>
              <a:srgbClr val="4170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 name="íšḻíḍê">
              <a:extLst>
                <a:ext uri="{FF2B5EF4-FFF2-40B4-BE49-F238E27FC236}">
                  <a16:creationId xmlns:a16="http://schemas.microsoft.com/office/drawing/2014/main" id="{34A886DD-7020-4025-A1AC-F8FFB8707AA6}"/>
                </a:ext>
              </a:extLst>
            </p:cNvPr>
            <p:cNvSpPr/>
            <p:nvPr/>
          </p:nvSpPr>
          <p:spPr bwMode="auto">
            <a:xfrm>
              <a:off x="5884863" y="4905375"/>
              <a:ext cx="11113" cy="11113"/>
            </a:xfrm>
            <a:custGeom>
              <a:avLst/>
              <a:gdLst>
                <a:gd name="T0" fmla="*/ 2 w 2"/>
                <a:gd name="T1" fmla="*/ 2 h 2"/>
                <a:gd name="T2" fmla="*/ 0 w 2"/>
                <a:gd name="T3" fmla="*/ 2 h 2"/>
                <a:gd name="T4" fmla="*/ 2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0" y="2"/>
                    <a:pt x="0" y="2"/>
                    <a:pt x="0" y="2"/>
                  </a:cubicBezTo>
                  <a:cubicBezTo>
                    <a:pt x="0" y="2"/>
                    <a:pt x="1" y="1"/>
                    <a:pt x="2" y="0"/>
                  </a:cubicBezTo>
                  <a:cubicBezTo>
                    <a:pt x="2" y="1"/>
                    <a:pt x="2" y="2"/>
                    <a:pt x="2" y="2"/>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ṡļiḋè">
              <a:extLst>
                <a:ext uri="{FF2B5EF4-FFF2-40B4-BE49-F238E27FC236}">
                  <a16:creationId xmlns:a16="http://schemas.microsoft.com/office/drawing/2014/main" id="{3F67BBD7-F31A-4B73-8EC5-79BC34CBFCA7}"/>
                </a:ext>
              </a:extLst>
            </p:cNvPr>
            <p:cNvSpPr/>
            <p:nvPr/>
          </p:nvSpPr>
          <p:spPr bwMode="auto">
            <a:xfrm>
              <a:off x="5792788" y="5003800"/>
              <a:ext cx="9525" cy="11113"/>
            </a:xfrm>
            <a:custGeom>
              <a:avLst/>
              <a:gdLst>
                <a:gd name="T0" fmla="*/ 2 w 2"/>
                <a:gd name="T1" fmla="*/ 2 h 2"/>
                <a:gd name="T2" fmla="*/ 0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0" y="2"/>
                    <a:pt x="0" y="2"/>
                    <a:pt x="0" y="2"/>
                  </a:cubicBezTo>
                  <a:cubicBezTo>
                    <a:pt x="0" y="1"/>
                    <a:pt x="0" y="1"/>
                    <a:pt x="0" y="0"/>
                  </a:cubicBezTo>
                  <a:cubicBezTo>
                    <a:pt x="1" y="1"/>
                    <a:pt x="2" y="1"/>
                    <a:pt x="2" y="2"/>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Slïďê">
              <a:extLst>
                <a:ext uri="{FF2B5EF4-FFF2-40B4-BE49-F238E27FC236}">
                  <a16:creationId xmlns:a16="http://schemas.microsoft.com/office/drawing/2014/main" id="{CE98D814-6BD9-40A0-958A-9B2FDB962A84}"/>
                </a:ext>
              </a:extLst>
            </p:cNvPr>
            <p:cNvSpPr/>
            <p:nvPr/>
          </p:nvSpPr>
          <p:spPr bwMode="auto">
            <a:xfrm>
              <a:off x="4592638" y="4905375"/>
              <a:ext cx="357188" cy="163513"/>
            </a:xfrm>
            <a:custGeom>
              <a:avLst/>
              <a:gdLst>
                <a:gd name="T0" fmla="*/ 8 w 65"/>
                <a:gd name="T1" fmla="*/ 9 h 30"/>
                <a:gd name="T2" fmla="*/ 33 w 65"/>
                <a:gd name="T3" fmla="*/ 0 h 30"/>
                <a:gd name="T4" fmla="*/ 58 w 65"/>
                <a:gd name="T5" fmla="*/ 9 h 30"/>
                <a:gd name="T6" fmla="*/ 62 w 65"/>
                <a:gd name="T7" fmla="*/ 30 h 30"/>
                <a:gd name="T8" fmla="*/ 60 w 65"/>
                <a:gd name="T9" fmla="*/ 28 h 30"/>
                <a:gd name="T10" fmla="*/ 55 w 65"/>
                <a:gd name="T11" fmla="*/ 12 h 30"/>
                <a:gd name="T12" fmla="*/ 33 w 65"/>
                <a:gd name="T13" fmla="*/ 4 h 30"/>
                <a:gd name="T14" fmla="*/ 11 w 65"/>
                <a:gd name="T15" fmla="*/ 12 h 30"/>
                <a:gd name="T16" fmla="*/ 6 w 65"/>
                <a:gd name="T17" fmla="*/ 28 h 30"/>
                <a:gd name="T18" fmla="*/ 4 w 65"/>
                <a:gd name="T19" fmla="*/ 30 h 30"/>
                <a:gd name="T20" fmla="*/ 8 w 65"/>
                <a:gd name="T21"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30">
                  <a:moveTo>
                    <a:pt x="8" y="9"/>
                  </a:moveTo>
                  <a:cubicBezTo>
                    <a:pt x="13" y="3"/>
                    <a:pt x="22" y="0"/>
                    <a:pt x="33" y="0"/>
                  </a:cubicBezTo>
                  <a:cubicBezTo>
                    <a:pt x="44" y="0"/>
                    <a:pt x="52" y="3"/>
                    <a:pt x="58" y="9"/>
                  </a:cubicBezTo>
                  <a:cubicBezTo>
                    <a:pt x="65" y="18"/>
                    <a:pt x="62" y="30"/>
                    <a:pt x="62" y="30"/>
                  </a:cubicBezTo>
                  <a:cubicBezTo>
                    <a:pt x="62" y="30"/>
                    <a:pt x="61" y="29"/>
                    <a:pt x="60" y="28"/>
                  </a:cubicBezTo>
                  <a:cubicBezTo>
                    <a:pt x="60" y="25"/>
                    <a:pt x="60" y="18"/>
                    <a:pt x="55" y="12"/>
                  </a:cubicBezTo>
                  <a:cubicBezTo>
                    <a:pt x="50" y="7"/>
                    <a:pt x="43" y="4"/>
                    <a:pt x="33" y="4"/>
                  </a:cubicBezTo>
                  <a:cubicBezTo>
                    <a:pt x="23" y="4"/>
                    <a:pt x="15" y="7"/>
                    <a:pt x="11" y="12"/>
                  </a:cubicBezTo>
                  <a:cubicBezTo>
                    <a:pt x="6" y="18"/>
                    <a:pt x="5" y="25"/>
                    <a:pt x="6" y="28"/>
                  </a:cubicBezTo>
                  <a:cubicBezTo>
                    <a:pt x="4" y="29"/>
                    <a:pt x="4" y="30"/>
                    <a:pt x="4" y="30"/>
                  </a:cubicBezTo>
                  <a:cubicBezTo>
                    <a:pt x="4" y="30"/>
                    <a:pt x="0" y="18"/>
                    <a:pt x="8" y="9"/>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şļïďe">
              <a:extLst>
                <a:ext uri="{FF2B5EF4-FFF2-40B4-BE49-F238E27FC236}">
                  <a16:creationId xmlns:a16="http://schemas.microsoft.com/office/drawing/2014/main" id="{DB3A5773-8058-4F0D-8559-C9673E71F048}"/>
                </a:ext>
              </a:extLst>
            </p:cNvPr>
            <p:cNvSpPr/>
            <p:nvPr/>
          </p:nvSpPr>
          <p:spPr bwMode="auto">
            <a:xfrm>
              <a:off x="4614863" y="5314950"/>
              <a:ext cx="317500"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 name="ï$ľïḑê">
              <a:extLst>
                <a:ext uri="{FF2B5EF4-FFF2-40B4-BE49-F238E27FC236}">
                  <a16:creationId xmlns:a16="http://schemas.microsoft.com/office/drawing/2014/main" id="{28F7105C-6125-4050-A00B-FCA666432436}"/>
                </a:ext>
              </a:extLst>
            </p:cNvPr>
            <p:cNvSpPr/>
            <p:nvPr/>
          </p:nvSpPr>
          <p:spPr bwMode="auto">
            <a:xfrm>
              <a:off x="4614863" y="5211763"/>
              <a:ext cx="317500" cy="103188"/>
            </a:xfrm>
            <a:prstGeom prst="rect">
              <a:avLst/>
            </a:prstGeom>
            <a:solidFill>
              <a:srgbClr val="4170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 name="íṩliḋe">
              <a:extLst>
                <a:ext uri="{FF2B5EF4-FFF2-40B4-BE49-F238E27FC236}">
                  <a16:creationId xmlns:a16="http://schemas.microsoft.com/office/drawing/2014/main" id="{641542D6-A284-4CCF-99D8-0846917234EE}"/>
                </a:ext>
              </a:extLst>
            </p:cNvPr>
            <p:cNvSpPr/>
            <p:nvPr/>
          </p:nvSpPr>
          <p:spPr bwMode="auto">
            <a:xfrm>
              <a:off x="4614863" y="5068888"/>
              <a:ext cx="317500" cy="142875"/>
            </a:xfrm>
            <a:custGeom>
              <a:avLst/>
              <a:gdLst>
                <a:gd name="T0" fmla="*/ 58 w 58"/>
                <a:gd name="T1" fmla="*/ 0 h 26"/>
                <a:gd name="T2" fmla="*/ 58 w 58"/>
                <a:gd name="T3" fmla="*/ 26 h 26"/>
                <a:gd name="T4" fmla="*/ 0 w 58"/>
                <a:gd name="T5" fmla="*/ 26 h 26"/>
                <a:gd name="T6" fmla="*/ 0 w 58"/>
                <a:gd name="T7" fmla="*/ 0 h 26"/>
                <a:gd name="T8" fmla="*/ 29 w 58"/>
                <a:gd name="T9" fmla="*/ 5 h 26"/>
                <a:gd name="T10" fmla="*/ 58 w 58"/>
                <a:gd name="T11" fmla="*/ 0 h 26"/>
              </a:gdLst>
              <a:ahLst/>
              <a:cxnLst>
                <a:cxn ang="0">
                  <a:pos x="T0" y="T1"/>
                </a:cxn>
                <a:cxn ang="0">
                  <a:pos x="T2" y="T3"/>
                </a:cxn>
                <a:cxn ang="0">
                  <a:pos x="T4" y="T5"/>
                </a:cxn>
                <a:cxn ang="0">
                  <a:pos x="T6" y="T7"/>
                </a:cxn>
                <a:cxn ang="0">
                  <a:pos x="T8" y="T9"/>
                </a:cxn>
                <a:cxn ang="0">
                  <a:pos x="T10" y="T11"/>
                </a:cxn>
              </a:cxnLst>
              <a:rect l="0" t="0" r="r" b="b"/>
              <a:pathLst>
                <a:path w="58" h="26">
                  <a:moveTo>
                    <a:pt x="58" y="0"/>
                  </a:moveTo>
                  <a:cubicBezTo>
                    <a:pt x="58" y="26"/>
                    <a:pt x="58" y="26"/>
                    <a:pt x="58" y="26"/>
                  </a:cubicBezTo>
                  <a:cubicBezTo>
                    <a:pt x="0" y="26"/>
                    <a:pt x="0" y="26"/>
                    <a:pt x="0" y="26"/>
                  </a:cubicBezTo>
                  <a:cubicBezTo>
                    <a:pt x="0" y="0"/>
                    <a:pt x="0" y="0"/>
                    <a:pt x="0" y="0"/>
                  </a:cubicBezTo>
                  <a:cubicBezTo>
                    <a:pt x="0" y="3"/>
                    <a:pt x="13" y="5"/>
                    <a:pt x="29" y="5"/>
                  </a:cubicBezTo>
                  <a:cubicBezTo>
                    <a:pt x="45" y="5"/>
                    <a:pt x="58" y="3"/>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lide">
              <a:extLst>
                <a:ext uri="{FF2B5EF4-FFF2-40B4-BE49-F238E27FC236}">
                  <a16:creationId xmlns:a16="http://schemas.microsoft.com/office/drawing/2014/main" id="{00F0D3DB-96EC-4F0E-802E-929C235C8421}"/>
                </a:ext>
              </a:extLst>
            </p:cNvPr>
            <p:cNvSpPr/>
            <p:nvPr/>
          </p:nvSpPr>
          <p:spPr bwMode="auto">
            <a:xfrm>
              <a:off x="4614863" y="5041900"/>
              <a:ext cx="317500" cy="53975"/>
            </a:xfrm>
            <a:custGeom>
              <a:avLst/>
              <a:gdLst>
                <a:gd name="T0" fmla="*/ 56 w 58"/>
                <a:gd name="T1" fmla="*/ 5 h 10"/>
                <a:gd name="T2" fmla="*/ 58 w 58"/>
                <a:gd name="T3" fmla="*/ 5 h 10"/>
                <a:gd name="T4" fmla="*/ 29 w 58"/>
                <a:gd name="T5" fmla="*/ 10 h 10"/>
                <a:gd name="T6" fmla="*/ 0 w 58"/>
                <a:gd name="T7" fmla="*/ 5 h 10"/>
                <a:gd name="T8" fmla="*/ 2 w 58"/>
                <a:gd name="T9" fmla="*/ 5 h 10"/>
                <a:gd name="T10" fmla="*/ 2 w 58"/>
                <a:gd name="T11" fmla="*/ 3 h 10"/>
                <a:gd name="T12" fmla="*/ 29 w 58"/>
                <a:gd name="T13" fmla="*/ 0 h 10"/>
                <a:gd name="T14" fmla="*/ 56 w 58"/>
                <a:gd name="T15" fmla="*/ 3 h 10"/>
                <a:gd name="T16" fmla="*/ 56 w 58"/>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0">
                  <a:moveTo>
                    <a:pt x="56" y="5"/>
                  </a:moveTo>
                  <a:cubicBezTo>
                    <a:pt x="58" y="5"/>
                    <a:pt x="58" y="5"/>
                    <a:pt x="58" y="5"/>
                  </a:cubicBezTo>
                  <a:cubicBezTo>
                    <a:pt x="58" y="8"/>
                    <a:pt x="45" y="10"/>
                    <a:pt x="29" y="10"/>
                  </a:cubicBezTo>
                  <a:cubicBezTo>
                    <a:pt x="13" y="10"/>
                    <a:pt x="0" y="8"/>
                    <a:pt x="0" y="5"/>
                  </a:cubicBezTo>
                  <a:cubicBezTo>
                    <a:pt x="2" y="5"/>
                    <a:pt x="2" y="5"/>
                    <a:pt x="2" y="5"/>
                  </a:cubicBezTo>
                  <a:cubicBezTo>
                    <a:pt x="2" y="5"/>
                    <a:pt x="2" y="4"/>
                    <a:pt x="2" y="3"/>
                  </a:cubicBezTo>
                  <a:cubicBezTo>
                    <a:pt x="6" y="2"/>
                    <a:pt x="16" y="0"/>
                    <a:pt x="29" y="0"/>
                  </a:cubicBezTo>
                  <a:cubicBezTo>
                    <a:pt x="41" y="0"/>
                    <a:pt x="52" y="2"/>
                    <a:pt x="56" y="3"/>
                  </a:cubicBezTo>
                  <a:cubicBezTo>
                    <a:pt x="56" y="4"/>
                    <a:pt x="56" y="5"/>
                    <a:pt x="56" y="5"/>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ṥlíḓê">
              <a:extLst>
                <a:ext uri="{FF2B5EF4-FFF2-40B4-BE49-F238E27FC236}">
                  <a16:creationId xmlns:a16="http://schemas.microsoft.com/office/drawing/2014/main" id="{3ABD6A7E-DD6A-4B9E-864F-F4B8855641E7}"/>
                </a:ext>
              </a:extLst>
            </p:cNvPr>
            <p:cNvSpPr/>
            <p:nvPr/>
          </p:nvSpPr>
          <p:spPr bwMode="auto">
            <a:xfrm>
              <a:off x="4614863" y="5057775"/>
              <a:ext cx="11113" cy="11113"/>
            </a:xfrm>
            <a:custGeom>
              <a:avLst/>
              <a:gdLst>
                <a:gd name="T0" fmla="*/ 2 w 2"/>
                <a:gd name="T1" fmla="*/ 2 h 2"/>
                <a:gd name="T2" fmla="*/ 0 w 2"/>
                <a:gd name="T3" fmla="*/ 2 h 2"/>
                <a:gd name="T4" fmla="*/ 2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0" y="2"/>
                    <a:pt x="0" y="2"/>
                    <a:pt x="0" y="2"/>
                  </a:cubicBezTo>
                  <a:cubicBezTo>
                    <a:pt x="0" y="2"/>
                    <a:pt x="0" y="1"/>
                    <a:pt x="2" y="0"/>
                  </a:cubicBezTo>
                  <a:cubicBezTo>
                    <a:pt x="2" y="1"/>
                    <a:pt x="2" y="2"/>
                    <a:pt x="2" y="2"/>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S1ïḍê">
              <a:extLst>
                <a:ext uri="{FF2B5EF4-FFF2-40B4-BE49-F238E27FC236}">
                  <a16:creationId xmlns:a16="http://schemas.microsoft.com/office/drawing/2014/main" id="{2305A846-24E1-4A3E-B00C-BA5D716564F4}"/>
                </a:ext>
              </a:extLst>
            </p:cNvPr>
            <p:cNvSpPr/>
            <p:nvPr/>
          </p:nvSpPr>
          <p:spPr bwMode="auto">
            <a:xfrm>
              <a:off x="4505325" y="2643188"/>
              <a:ext cx="415925" cy="147638"/>
            </a:xfrm>
            <a:custGeom>
              <a:avLst/>
              <a:gdLst>
                <a:gd name="T0" fmla="*/ 68 w 76"/>
                <a:gd name="T1" fmla="*/ 10 h 27"/>
                <a:gd name="T2" fmla="*/ 75 w 76"/>
                <a:gd name="T3" fmla="*/ 19 h 27"/>
                <a:gd name="T4" fmla="*/ 72 w 76"/>
                <a:gd name="T5" fmla="*/ 25 h 27"/>
                <a:gd name="T6" fmla="*/ 65 w 76"/>
                <a:gd name="T7" fmla="*/ 27 h 27"/>
                <a:gd name="T8" fmla="*/ 8 w 76"/>
                <a:gd name="T9" fmla="*/ 18 h 27"/>
                <a:gd name="T10" fmla="*/ 0 w 76"/>
                <a:gd name="T11" fmla="*/ 8 h 27"/>
                <a:gd name="T12" fmla="*/ 4 w 76"/>
                <a:gd name="T13" fmla="*/ 2 h 27"/>
                <a:gd name="T14" fmla="*/ 10 w 76"/>
                <a:gd name="T15" fmla="*/ 1 h 27"/>
                <a:gd name="T16" fmla="*/ 68 w 76"/>
                <a:gd name="T17"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27">
                  <a:moveTo>
                    <a:pt x="68" y="10"/>
                  </a:moveTo>
                  <a:cubicBezTo>
                    <a:pt x="73" y="10"/>
                    <a:pt x="76" y="15"/>
                    <a:pt x="75" y="19"/>
                  </a:cubicBezTo>
                  <a:cubicBezTo>
                    <a:pt x="75" y="22"/>
                    <a:pt x="73" y="24"/>
                    <a:pt x="72" y="25"/>
                  </a:cubicBezTo>
                  <a:cubicBezTo>
                    <a:pt x="70" y="26"/>
                    <a:pt x="68" y="27"/>
                    <a:pt x="65" y="27"/>
                  </a:cubicBezTo>
                  <a:cubicBezTo>
                    <a:pt x="8" y="18"/>
                    <a:pt x="8" y="18"/>
                    <a:pt x="8" y="18"/>
                  </a:cubicBezTo>
                  <a:cubicBezTo>
                    <a:pt x="3" y="17"/>
                    <a:pt x="0" y="13"/>
                    <a:pt x="0" y="8"/>
                  </a:cubicBezTo>
                  <a:cubicBezTo>
                    <a:pt x="1" y="6"/>
                    <a:pt x="2" y="4"/>
                    <a:pt x="4" y="2"/>
                  </a:cubicBezTo>
                  <a:cubicBezTo>
                    <a:pt x="6" y="1"/>
                    <a:pt x="8" y="0"/>
                    <a:pt x="10" y="1"/>
                  </a:cubicBezTo>
                  <a:lnTo>
                    <a:pt x="68"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iṥḻîḍe">
              <a:extLst>
                <a:ext uri="{FF2B5EF4-FFF2-40B4-BE49-F238E27FC236}">
                  <a16:creationId xmlns:a16="http://schemas.microsoft.com/office/drawing/2014/main" id="{06A3FBE8-2833-409C-9C1F-CD042C4218FE}"/>
                </a:ext>
              </a:extLst>
            </p:cNvPr>
            <p:cNvSpPr/>
            <p:nvPr/>
          </p:nvSpPr>
          <p:spPr bwMode="auto">
            <a:xfrm>
              <a:off x="4494213" y="2867025"/>
              <a:ext cx="180975" cy="942975"/>
            </a:xfrm>
            <a:custGeom>
              <a:avLst/>
              <a:gdLst>
                <a:gd name="T0" fmla="*/ 33 w 33"/>
                <a:gd name="T1" fmla="*/ 2 h 172"/>
                <a:gd name="T2" fmla="*/ 7 w 33"/>
                <a:gd name="T3" fmla="*/ 171 h 172"/>
                <a:gd name="T4" fmla="*/ 6 w 33"/>
                <a:gd name="T5" fmla="*/ 172 h 172"/>
                <a:gd name="T6" fmla="*/ 2 w 33"/>
                <a:gd name="T7" fmla="*/ 171 h 172"/>
                <a:gd name="T8" fmla="*/ 1 w 33"/>
                <a:gd name="T9" fmla="*/ 169 h 172"/>
                <a:gd name="T10" fmla="*/ 26 w 33"/>
                <a:gd name="T11" fmla="*/ 1 h 172"/>
                <a:gd name="T12" fmla="*/ 28 w 33"/>
                <a:gd name="T13" fmla="*/ 0 h 172"/>
                <a:gd name="T14" fmla="*/ 32 w 33"/>
                <a:gd name="T15" fmla="*/ 1 h 172"/>
                <a:gd name="T16" fmla="*/ 33 w 33"/>
                <a:gd name="T17" fmla="*/ 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72">
                  <a:moveTo>
                    <a:pt x="33" y="2"/>
                  </a:moveTo>
                  <a:cubicBezTo>
                    <a:pt x="7" y="171"/>
                    <a:pt x="7" y="171"/>
                    <a:pt x="7" y="171"/>
                  </a:cubicBezTo>
                  <a:cubicBezTo>
                    <a:pt x="7" y="171"/>
                    <a:pt x="7" y="172"/>
                    <a:pt x="6" y="172"/>
                  </a:cubicBezTo>
                  <a:cubicBezTo>
                    <a:pt x="2" y="171"/>
                    <a:pt x="2" y="171"/>
                    <a:pt x="2" y="171"/>
                  </a:cubicBezTo>
                  <a:cubicBezTo>
                    <a:pt x="1" y="171"/>
                    <a:pt x="0" y="170"/>
                    <a:pt x="1" y="169"/>
                  </a:cubicBezTo>
                  <a:cubicBezTo>
                    <a:pt x="26" y="1"/>
                    <a:pt x="26" y="1"/>
                    <a:pt x="26" y="1"/>
                  </a:cubicBezTo>
                  <a:cubicBezTo>
                    <a:pt x="26" y="0"/>
                    <a:pt x="27" y="0"/>
                    <a:pt x="28" y="0"/>
                  </a:cubicBezTo>
                  <a:cubicBezTo>
                    <a:pt x="32" y="1"/>
                    <a:pt x="32" y="1"/>
                    <a:pt x="32" y="1"/>
                  </a:cubicBezTo>
                  <a:cubicBezTo>
                    <a:pt x="33" y="1"/>
                    <a:pt x="33" y="1"/>
                    <a:pt x="33" y="2"/>
                  </a:cubicBezTo>
                  <a:close/>
                </a:path>
              </a:pathLst>
            </a:custGeom>
            <a:solidFill>
              <a:srgbClr val="FFDF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Sḷïḑê">
              <a:extLst>
                <a:ext uri="{FF2B5EF4-FFF2-40B4-BE49-F238E27FC236}">
                  <a16:creationId xmlns:a16="http://schemas.microsoft.com/office/drawing/2014/main" id="{AA56F984-44DC-4279-B699-147D01665155}"/>
                </a:ext>
              </a:extLst>
            </p:cNvPr>
            <p:cNvSpPr/>
            <p:nvPr/>
          </p:nvSpPr>
          <p:spPr bwMode="auto">
            <a:xfrm>
              <a:off x="4440238" y="2670175"/>
              <a:ext cx="230188" cy="203200"/>
            </a:xfrm>
            <a:custGeom>
              <a:avLst/>
              <a:gdLst>
                <a:gd name="T0" fmla="*/ 39 w 42"/>
                <a:gd name="T1" fmla="*/ 36 h 37"/>
                <a:gd name="T2" fmla="*/ 38 w 42"/>
                <a:gd name="T3" fmla="*/ 35 h 37"/>
                <a:gd name="T4" fmla="*/ 39 w 42"/>
                <a:gd name="T5" fmla="*/ 26 h 37"/>
                <a:gd name="T6" fmla="*/ 1 w 42"/>
                <a:gd name="T7" fmla="*/ 21 h 37"/>
                <a:gd name="T8" fmla="*/ 0 w 42"/>
                <a:gd name="T9" fmla="*/ 19 h 37"/>
                <a:gd name="T10" fmla="*/ 3 w 42"/>
                <a:gd name="T11" fmla="*/ 1 h 37"/>
                <a:gd name="T12" fmla="*/ 4 w 42"/>
                <a:gd name="T13" fmla="*/ 0 h 37"/>
                <a:gd name="T14" fmla="*/ 12 w 42"/>
                <a:gd name="T15" fmla="*/ 1 h 37"/>
                <a:gd name="T16" fmla="*/ 13 w 42"/>
                <a:gd name="T17" fmla="*/ 2 h 37"/>
                <a:gd name="T18" fmla="*/ 12 w 42"/>
                <a:gd name="T19" fmla="*/ 3 h 37"/>
                <a:gd name="T20" fmla="*/ 5 w 42"/>
                <a:gd name="T21" fmla="*/ 2 h 37"/>
                <a:gd name="T22" fmla="*/ 2 w 42"/>
                <a:gd name="T23" fmla="*/ 19 h 37"/>
                <a:gd name="T24" fmla="*/ 41 w 42"/>
                <a:gd name="T25" fmla="*/ 25 h 37"/>
                <a:gd name="T26" fmla="*/ 41 w 42"/>
                <a:gd name="T27" fmla="*/ 26 h 37"/>
                <a:gd name="T28" fmla="*/ 40 w 42"/>
                <a:gd name="T29" fmla="*/ 36 h 37"/>
                <a:gd name="T30" fmla="*/ 39 w 42"/>
                <a:gd name="T31"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7">
                  <a:moveTo>
                    <a:pt x="39" y="36"/>
                  </a:moveTo>
                  <a:cubicBezTo>
                    <a:pt x="38" y="36"/>
                    <a:pt x="38" y="36"/>
                    <a:pt x="38" y="35"/>
                  </a:cubicBezTo>
                  <a:cubicBezTo>
                    <a:pt x="39" y="26"/>
                    <a:pt x="39" y="26"/>
                    <a:pt x="39" y="26"/>
                  </a:cubicBezTo>
                  <a:cubicBezTo>
                    <a:pt x="1" y="21"/>
                    <a:pt x="1" y="21"/>
                    <a:pt x="1" y="21"/>
                  </a:cubicBezTo>
                  <a:cubicBezTo>
                    <a:pt x="0" y="20"/>
                    <a:pt x="0" y="20"/>
                    <a:pt x="0" y="19"/>
                  </a:cubicBezTo>
                  <a:cubicBezTo>
                    <a:pt x="3" y="1"/>
                    <a:pt x="3" y="1"/>
                    <a:pt x="3" y="1"/>
                  </a:cubicBezTo>
                  <a:cubicBezTo>
                    <a:pt x="3" y="0"/>
                    <a:pt x="4" y="0"/>
                    <a:pt x="4" y="0"/>
                  </a:cubicBezTo>
                  <a:cubicBezTo>
                    <a:pt x="12" y="1"/>
                    <a:pt x="12" y="1"/>
                    <a:pt x="12" y="1"/>
                  </a:cubicBezTo>
                  <a:cubicBezTo>
                    <a:pt x="12" y="1"/>
                    <a:pt x="13" y="2"/>
                    <a:pt x="13" y="2"/>
                  </a:cubicBezTo>
                  <a:cubicBezTo>
                    <a:pt x="13" y="3"/>
                    <a:pt x="12" y="3"/>
                    <a:pt x="12" y="3"/>
                  </a:cubicBezTo>
                  <a:cubicBezTo>
                    <a:pt x="5" y="2"/>
                    <a:pt x="5" y="2"/>
                    <a:pt x="5" y="2"/>
                  </a:cubicBezTo>
                  <a:cubicBezTo>
                    <a:pt x="2" y="19"/>
                    <a:pt x="2" y="19"/>
                    <a:pt x="2" y="19"/>
                  </a:cubicBezTo>
                  <a:cubicBezTo>
                    <a:pt x="41" y="25"/>
                    <a:pt x="41" y="25"/>
                    <a:pt x="41" y="25"/>
                  </a:cubicBezTo>
                  <a:cubicBezTo>
                    <a:pt x="41" y="25"/>
                    <a:pt x="42" y="25"/>
                    <a:pt x="41" y="26"/>
                  </a:cubicBezTo>
                  <a:cubicBezTo>
                    <a:pt x="40" y="36"/>
                    <a:pt x="40" y="36"/>
                    <a:pt x="40" y="36"/>
                  </a:cubicBezTo>
                  <a:cubicBezTo>
                    <a:pt x="40" y="36"/>
                    <a:pt x="39" y="37"/>
                    <a:pt x="39" y="36"/>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ṥḷiďê">
              <a:extLst>
                <a:ext uri="{FF2B5EF4-FFF2-40B4-BE49-F238E27FC236}">
                  <a16:creationId xmlns:a16="http://schemas.microsoft.com/office/drawing/2014/main" id="{18B71689-F8EC-485B-B23B-0304CD7A63A1}"/>
                </a:ext>
              </a:extLst>
            </p:cNvPr>
            <p:cNvSpPr/>
            <p:nvPr/>
          </p:nvSpPr>
          <p:spPr bwMode="auto">
            <a:xfrm>
              <a:off x="4122738" y="3935413"/>
              <a:ext cx="26988" cy="125413"/>
            </a:xfrm>
            <a:custGeom>
              <a:avLst/>
              <a:gdLst>
                <a:gd name="T0" fmla="*/ 5 w 5"/>
                <a:gd name="T1" fmla="*/ 16 h 23"/>
                <a:gd name="T2" fmla="*/ 4 w 5"/>
                <a:gd name="T3" fmla="*/ 23 h 23"/>
                <a:gd name="T4" fmla="*/ 4 w 5"/>
                <a:gd name="T5" fmla="*/ 20 h 23"/>
                <a:gd name="T6" fmla="*/ 3 w 5"/>
                <a:gd name="T7" fmla="*/ 0 h 23"/>
                <a:gd name="T8" fmla="*/ 4 w 5"/>
                <a:gd name="T9" fmla="*/ 12 h 23"/>
                <a:gd name="T10" fmla="*/ 5 w 5"/>
                <a:gd name="T11" fmla="*/ 16 h 23"/>
              </a:gdLst>
              <a:ahLst/>
              <a:cxnLst>
                <a:cxn ang="0">
                  <a:pos x="T0" y="T1"/>
                </a:cxn>
                <a:cxn ang="0">
                  <a:pos x="T2" y="T3"/>
                </a:cxn>
                <a:cxn ang="0">
                  <a:pos x="T4" y="T5"/>
                </a:cxn>
                <a:cxn ang="0">
                  <a:pos x="T6" y="T7"/>
                </a:cxn>
                <a:cxn ang="0">
                  <a:pos x="T8" y="T9"/>
                </a:cxn>
                <a:cxn ang="0">
                  <a:pos x="T10" y="T11"/>
                </a:cxn>
              </a:cxnLst>
              <a:rect l="0" t="0" r="r" b="b"/>
              <a:pathLst>
                <a:path w="5" h="23">
                  <a:moveTo>
                    <a:pt x="5" y="16"/>
                  </a:moveTo>
                  <a:cubicBezTo>
                    <a:pt x="5" y="18"/>
                    <a:pt x="4" y="21"/>
                    <a:pt x="4" y="23"/>
                  </a:cubicBezTo>
                  <a:cubicBezTo>
                    <a:pt x="4" y="22"/>
                    <a:pt x="4" y="21"/>
                    <a:pt x="4" y="20"/>
                  </a:cubicBezTo>
                  <a:cubicBezTo>
                    <a:pt x="3" y="13"/>
                    <a:pt x="0" y="6"/>
                    <a:pt x="3" y="0"/>
                  </a:cubicBezTo>
                  <a:cubicBezTo>
                    <a:pt x="3" y="4"/>
                    <a:pt x="4" y="8"/>
                    <a:pt x="4" y="12"/>
                  </a:cubicBezTo>
                  <a:cubicBezTo>
                    <a:pt x="5" y="14"/>
                    <a:pt x="5" y="15"/>
                    <a:pt x="5" y="16"/>
                  </a:cubicBez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śḷíḓè">
              <a:extLst>
                <a:ext uri="{FF2B5EF4-FFF2-40B4-BE49-F238E27FC236}">
                  <a16:creationId xmlns:a16="http://schemas.microsoft.com/office/drawing/2014/main" id="{B12A28DF-CB88-461E-AFEA-AA8CE2C1B473}"/>
                </a:ext>
              </a:extLst>
            </p:cNvPr>
            <p:cNvSpPr/>
            <p:nvPr/>
          </p:nvSpPr>
          <p:spPr bwMode="auto">
            <a:xfrm>
              <a:off x="4538663" y="3213100"/>
              <a:ext cx="169863" cy="125413"/>
            </a:xfrm>
            <a:custGeom>
              <a:avLst/>
              <a:gdLst>
                <a:gd name="T0" fmla="*/ 24 w 31"/>
                <a:gd name="T1" fmla="*/ 8 h 23"/>
                <a:gd name="T2" fmla="*/ 12 w 31"/>
                <a:gd name="T3" fmla="*/ 22 h 23"/>
                <a:gd name="T4" fmla="*/ 0 w 31"/>
                <a:gd name="T5" fmla="*/ 18 h 23"/>
                <a:gd name="T6" fmla="*/ 9 w 31"/>
                <a:gd name="T7" fmla="*/ 3 h 23"/>
                <a:gd name="T8" fmla="*/ 24 w 31"/>
                <a:gd name="T9" fmla="*/ 8 h 23"/>
              </a:gdLst>
              <a:ahLst/>
              <a:cxnLst>
                <a:cxn ang="0">
                  <a:pos x="T0" y="T1"/>
                </a:cxn>
                <a:cxn ang="0">
                  <a:pos x="T2" y="T3"/>
                </a:cxn>
                <a:cxn ang="0">
                  <a:pos x="T4" y="T5"/>
                </a:cxn>
                <a:cxn ang="0">
                  <a:pos x="T6" y="T7"/>
                </a:cxn>
                <a:cxn ang="0">
                  <a:pos x="T8" y="T9"/>
                </a:cxn>
              </a:cxnLst>
              <a:rect l="0" t="0" r="r" b="b"/>
              <a:pathLst>
                <a:path w="31" h="23">
                  <a:moveTo>
                    <a:pt x="24" y="8"/>
                  </a:moveTo>
                  <a:cubicBezTo>
                    <a:pt x="25" y="15"/>
                    <a:pt x="31" y="23"/>
                    <a:pt x="12" y="22"/>
                  </a:cubicBezTo>
                  <a:cubicBezTo>
                    <a:pt x="0" y="18"/>
                    <a:pt x="0" y="18"/>
                    <a:pt x="0" y="18"/>
                  </a:cubicBezTo>
                  <a:cubicBezTo>
                    <a:pt x="0" y="18"/>
                    <a:pt x="0" y="3"/>
                    <a:pt x="9" y="3"/>
                  </a:cubicBezTo>
                  <a:cubicBezTo>
                    <a:pt x="19" y="3"/>
                    <a:pt x="23" y="0"/>
                    <a:pt x="24" y="8"/>
                  </a:cubicBezTo>
                  <a:close/>
                </a:path>
              </a:pathLst>
            </a:custGeom>
            <a:solidFill>
              <a:srgbClr val="F4E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ṩľîďé">
              <a:extLst>
                <a:ext uri="{FF2B5EF4-FFF2-40B4-BE49-F238E27FC236}">
                  <a16:creationId xmlns:a16="http://schemas.microsoft.com/office/drawing/2014/main" id="{D2179833-598D-4F85-A297-53FC080D42A9}"/>
                </a:ext>
              </a:extLst>
            </p:cNvPr>
            <p:cNvSpPr/>
            <p:nvPr/>
          </p:nvSpPr>
          <p:spPr bwMode="auto">
            <a:xfrm>
              <a:off x="4297363" y="5491163"/>
              <a:ext cx="323850" cy="71438"/>
            </a:xfrm>
            <a:custGeom>
              <a:avLst/>
              <a:gdLst>
                <a:gd name="T0" fmla="*/ 14 w 59"/>
                <a:gd name="T1" fmla="*/ 0 h 13"/>
                <a:gd name="T2" fmla="*/ 49 w 59"/>
                <a:gd name="T3" fmla="*/ 11 h 13"/>
                <a:gd name="T4" fmla="*/ 3 w 59"/>
                <a:gd name="T5" fmla="*/ 11 h 13"/>
                <a:gd name="T6" fmla="*/ 3 w 59"/>
                <a:gd name="T7" fmla="*/ 0 h 13"/>
                <a:gd name="T8" fmla="*/ 14 w 59"/>
                <a:gd name="T9" fmla="*/ 0 h 13"/>
              </a:gdLst>
              <a:ahLst/>
              <a:cxnLst>
                <a:cxn ang="0">
                  <a:pos x="T0" y="T1"/>
                </a:cxn>
                <a:cxn ang="0">
                  <a:pos x="T2" y="T3"/>
                </a:cxn>
                <a:cxn ang="0">
                  <a:pos x="T4" y="T5"/>
                </a:cxn>
                <a:cxn ang="0">
                  <a:pos x="T6" y="T7"/>
                </a:cxn>
                <a:cxn ang="0">
                  <a:pos x="T8" y="T9"/>
                </a:cxn>
              </a:cxnLst>
              <a:rect l="0" t="0" r="r" b="b"/>
              <a:pathLst>
                <a:path w="59" h="13">
                  <a:moveTo>
                    <a:pt x="14" y="0"/>
                  </a:moveTo>
                  <a:cubicBezTo>
                    <a:pt x="59" y="4"/>
                    <a:pt x="49" y="11"/>
                    <a:pt x="49" y="11"/>
                  </a:cubicBezTo>
                  <a:cubicBezTo>
                    <a:pt x="49" y="11"/>
                    <a:pt x="7" y="13"/>
                    <a:pt x="3" y="11"/>
                  </a:cubicBezTo>
                  <a:cubicBezTo>
                    <a:pt x="0" y="9"/>
                    <a:pt x="3" y="0"/>
                    <a:pt x="3" y="0"/>
                  </a:cubicBezTo>
                  <a:lnTo>
                    <a:pt x="14" y="0"/>
                  </a:ln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ṣ1íḓê">
              <a:extLst>
                <a:ext uri="{FF2B5EF4-FFF2-40B4-BE49-F238E27FC236}">
                  <a16:creationId xmlns:a16="http://schemas.microsoft.com/office/drawing/2014/main" id="{BA138835-5113-44B3-A4CB-ED34FFFE4091}"/>
                </a:ext>
              </a:extLst>
            </p:cNvPr>
            <p:cNvSpPr/>
            <p:nvPr/>
          </p:nvSpPr>
          <p:spPr bwMode="auto">
            <a:xfrm>
              <a:off x="3711575" y="4335463"/>
              <a:ext cx="668338" cy="1155700"/>
            </a:xfrm>
            <a:custGeom>
              <a:avLst/>
              <a:gdLst>
                <a:gd name="T0" fmla="*/ 94 w 122"/>
                <a:gd name="T1" fmla="*/ 0 h 211"/>
                <a:gd name="T2" fmla="*/ 122 w 122"/>
                <a:gd name="T3" fmla="*/ 211 h 211"/>
                <a:gd name="T4" fmla="*/ 121 w 122"/>
                <a:gd name="T5" fmla="*/ 211 h 211"/>
                <a:gd name="T6" fmla="*/ 110 w 122"/>
                <a:gd name="T7" fmla="*/ 211 h 211"/>
                <a:gd name="T8" fmla="*/ 110 w 122"/>
                <a:gd name="T9" fmla="*/ 211 h 211"/>
                <a:gd name="T10" fmla="*/ 80 w 122"/>
                <a:gd name="T11" fmla="*/ 99 h 211"/>
                <a:gd name="T12" fmla="*/ 55 w 122"/>
                <a:gd name="T13" fmla="*/ 37 h 211"/>
                <a:gd name="T14" fmla="*/ 16 w 122"/>
                <a:gd name="T15" fmla="*/ 208 h 211"/>
                <a:gd name="T16" fmla="*/ 6 w 122"/>
                <a:gd name="T17" fmla="*/ 208 h 211"/>
                <a:gd name="T18" fmla="*/ 17 w 122"/>
                <a:gd name="T19" fmla="*/ 100 h 211"/>
                <a:gd name="T20" fmla="*/ 11 w 122"/>
                <a:gd name="T21" fmla="*/ 43 h 211"/>
                <a:gd name="T22" fmla="*/ 19 w 122"/>
                <a:gd name="T23" fmla="*/ 8 h 211"/>
                <a:gd name="T24" fmla="*/ 19 w 122"/>
                <a:gd name="T25" fmla="*/ 8 h 211"/>
                <a:gd name="T26" fmla="*/ 22 w 122"/>
                <a:gd name="T27" fmla="*/ 2 h 211"/>
                <a:gd name="T28" fmla="*/ 22 w 122"/>
                <a:gd name="T29" fmla="*/ 2 h 211"/>
                <a:gd name="T30" fmla="*/ 24 w 122"/>
                <a:gd name="T31" fmla="*/ 0 h 211"/>
                <a:gd name="T32" fmla="*/ 94 w 122"/>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11">
                  <a:moveTo>
                    <a:pt x="94" y="0"/>
                  </a:moveTo>
                  <a:cubicBezTo>
                    <a:pt x="122" y="211"/>
                    <a:pt x="122" y="211"/>
                    <a:pt x="122" y="211"/>
                  </a:cubicBezTo>
                  <a:cubicBezTo>
                    <a:pt x="121" y="211"/>
                    <a:pt x="121" y="211"/>
                    <a:pt x="121" y="211"/>
                  </a:cubicBezTo>
                  <a:cubicBezTo>
                    <a:pt x="110" y="211"/>
                    <a:pt x="110" y="211"/>
                    <a:pt x="110" y="211"/>
                  </a:cubicBezTo>
                  <a:cubicBezTo>
                    <a:pt x="110" y="211"/>
                    <a:pt x="110" y="211"/>
                    <a:pt x="110" y="211"/>
                  </a:cubicBezTo>
                  <a:cubicBezTo>
                    <a:pt x="73" y="121"/>
                    <a:pt x="80" y="99"/>
                    <a:pt x="80" y="99"/>
                  </a:cubicBezTo>
                  <a:cubicBezTo>
                    <a:pt x="76" y="90"/>
                    <a:pt x="55" y="37"/>
                    <a:pt x="55" y="37"/>
                  </a:cubicBezTo>
                  <a:cubicBezTo>
                    <a:pt x="54" y="60"/>
                    <a:pt x="16" y="208"/>
                    <a:pt x="16" y="208"/>
                  </a:cubicBezTo>
                  <a:cubicBezTo>
                    <a:pt x="6" y="208"/>
                    <a:pt x="6" y="208"/>
                    <a:pt x="6" y="208"/>
                  </a:cubicBezTo>
                  <a:cubicBezTo>
                    <a:pt x="0" y="154"/>
                    <a:pt x="17" y="100"/>
                    <a:pt x="17" y="100"/>
                  </a:cubicBezTo>
                  <a:cubicBezTo>
                    <a:pt x="17" y="100"/>
                    <a:pt x="12" y="72"/>
                    <a:pt x="11" y="43"/>
                  </a:cubicBezTo>
                  <a:cubicBezTo>
                    <a:pt x="10" y="27"/>
                    <a:pt x="15" y="15"/>
                    <a:pt x="19" y="8"/>
                  </a:cubicBezTo>
                  <a:cubicBezTo>
                    <a:pt x="19" y="8"/>
                    <a:pt x="19" y="8"/>
                    <a:pt x="19" y="8"/>
                  </a:cubicBezTo>
                  <a:cubicBezTo>
                    <a:pt x="20" y="6"/>
                    <a:pt x="21" y="4"/>
                    <a:pt x="22" y="2"/>
                  </a:cubicBezTo>
                  <a:cubicBezTo>
                    <a:pt x="22" y="2"/>
                    <a:pt x="22" y="2"/>
                    <a:pt x="22" y="2"/>
                  </a:cubicBezTo>
                  <a:cubicBezTo>
                    <a:pt x="23" y="0"/>
                    <a:pt x="24" y="0"/>
                    <a:pt x="24" y="0"/>
                  </a:cubicBezTo>
                  <a:cubicBezTo>
                    <a:pt x="58" y="11"/>
                    <a:pt x="94" y="0"/>
                    <a:pt x="94" y="0"/>
                  </a:cubicBezTo>
                  <a:close/>
                </a:path>
              </a:pathLst>
            </a:custGeom>
            <a:solidFill>
              <a:srgbClr val="FFC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śḷiḑe">
              <a:extLst>
                <a:ext uri="{FF2B5EF4-FFF2-40B4-BE49-F238E27FC236}">
                  <a16:creationId xmlns:a16="http://schemas.microsoft.com/office/drawing/2014/main" id="{41C76496-5B12-48EF-8B14-DC6586A329FB}"/>
                </a:ext>
              </a:extLst>
            </p:cNvPr>
            <p:cNvSpPr/>
            <p:nvPr/>
          </p:nvSpPr>
          <p:spPr bwMode="auto">
            <a:xfrm>
              <a:off x="3673475" y="3228975"/>
              <a:ext cx="563563" cy="969963"/>
            </a:xfrm>
            <a:custGeom>
              <a:avLst/>
              <a:gdLst>
                <a:gd name="T0" fmla="*/ 103 w 103"/>
                <a:gd name="T1" fmla="*/ 93 h 177"/>
                <a:gd name="T2" fmla="*/ 94 w 103"/>
                <a:gd name="T3" fmla="*/ 113 h 177"/>
                <a:gd name="T4" fmla="*/ 86 w 103"/>
                <a:gd name="T5" fmla="*/ 122 h 177"/>
                <a:gd name="T6" fmla="*/ 85 w 103"/>
                <a:gd name="T7" fmla="*/ 129 h 177"/>
                <a:gd name="T8" fmla="*/ 86 w 103"/>
                <a:gd name="T9" fmla="*/ 141 h 177"/>
                <a:gd name="T10" fmla="*/ 87 w 103"/>
                <a:gd name="T11" fmla="*/ 145 h 177"/>
                <a:gd name="T12" fmla="*/ 86 w 103"/>
                <a:gd name="T13" fmla="*/ 152 h 177"/>
                <a:gd name="T14" fmla="*/ 86 w 103"/>
                <a:gd name="T15" fmla="*/ 153 h 177"/>
                <a:gd name="T16" fmla="*/ 73 w 103"/>
                <a:gd name="T17" fmla="*/ 171 h 177"/>
                <a:gd name="T18" fmla="*/ 43 w 103"/>
                <a:gd name="T19" fmla="*/ 165 h 177"/>
                <a:gd name="T20" fmla="*/ 34 w 103"/>
                <a:gd name="T21" fmla="*/ 148 h 177"/>
                <a:gd name="T22" fmla="*/ 26 w 103"/>
                <a:gd name="T23" fmla="*/ 144 h 177"/>
                <a:gd name="T24" fmla="*/ 14 w 103"/>
                <a:gd name="T25" fmla="*/ 142 h 177"/>
                <a:gd name="T26" fmla="*/ 3 w 103"/>
                <a:gd name="T27" fmla="*/ 132 h 177"/>
                <a:gd name="T28" fmla="*/ 2 w 103"/>
                <a:gd name="T29" fmla="*/ 129 h 177"/>
                <a:gd name="T30" fmla="*/ 7 w 103"/>
                <a:gd name="T31" fmla="*/ 105 h 177"/>
                <a:gd name="T32" fmla="*/ 17 w 103"/>
                <a:gd name="T33" fmla="*/ 83 h 177"/>
                <a:gd name="T34" fmla="*/ 17 w 103"/>
                <a:gd name="T35" fmla="*/ 26 h 177"/>
                <a:gd name="T36" fmla="*/ 48 w 103"/>
                <a:gd name="T37" fmla="*/ 1 h 177"/>
                <a:gd name="T38" fmla="*/ 54 w 103"/>
                <a:gd name="T39" fmla="*/ 0 h 177"/>
                <a:gd name="T40" fmla="*/ 73 w 103"/>
                <a:gd name="T41" fmla="*/ 8 h 177"/>
                <a:gd name="T42" fmla="*/ 80 w 103"/>
                <a:gd name="T43" fmla="*/ 21 h 177"/>
                <a:gd name="T44" fmla="*/ 82 w 103"/>
                <a:gd name="T45" fmla="*/ 39 h 177"/>
                <a:gd name="T46" fmla="*/ 81 w 103"/>
                <a:gd name="T47" fmla="*/ 59 h 177"/>
                <a:gd name="T48" fmla="*/ 87 w 103"/>
                <a:gd name="T49" fmla="*/ 69 h 177"/>
                <a:gd name="T50" fmla="*/ 102 w 103"/>
                <a:gd name="T51" fmla="*/ 90 h 177"/>
                <a:gd name="T52" fmla="*/ 103 w 103"/>
                <a:gd name="T53" fmla="*/ 9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77">
                  <a:moveTo>
                    <a:pt x="103" y="93"/>
                  </a:moveTo>
                  <a:cubicBezTo>
                    <a:pt x="103" y="100"/>
                    <a:pt x="99" y="108"/>
                    <a:pt x="94" y="113"/>
                  </a:cubicBezTo>
                  <a:cubicBezTo>
                    <a:pt x="91" y="116"/>
                    <a:pt x="88" y="118"/>
                    <a:pt x="86" y="122"/>
                  </a:cubicBezTo>
                  <a:cubicBezTo>
                    <a:pt x="85" y="124"/>
                    <a:pt x="85" y="127"/>
                    <a:pt x="85" y="129"/>
                  </a:cubicBezTo>
                  <a:cubicBezTo>
                    <a:pt x="85" y="133"/>
                    <a:pt x="86" y="137"/>
                    <a:pt x="86" y="141"/>
                  </a:cubicBezTo>
                  <a:cubicBezTo>
                    <a:pt x="87" y="143"/>
                    <a:pt x="87" y="144"/>
                    <a:pt x="87" y="145"/>
                  </a:cubicBezTo>
                  <a:cubicBezTo>
                    <a:pt x="87" y="147"/>
                    <a:pt x="86" y="150"/>
                    <a:pt x="86" y="152"/>
                  </a:cubicBezTo>
                  <a:cubicBezTo>
                    <a:pt x="86" y="153"/>
                    <a:pt x="86" y="153"/>
                    <a:pt x="86" y="153"/>
                  </a:cubicBezTo>
                  <a:cubicBezTo>
                    <a:pt x="84" y="160"/>
                    <a:pt x="80" y="167"/>
                    <a:pt x="73" y="171"/>
                  </a:cubicBezTo>
                  <a:cubicBezTo>
                    <a:pt x="63" y="177"/>
                    <a:pt x="49" y="174"/>
                    <a:pt x="43" y="165"/>
                  </a:cubicBezTo>
                  <a:cubicBezTo>
                    <a:pt x="40" y="159"/>
                    <a:pt x="39" y="152"/>
                    <a:pt x="34" y="148"/>
                  </a:cubicBezTo>
                  <a:cubicBezTo>
                    <a:pt x="32" y="146"/>
                    <a:pt x="29" y="145"/>
                    <a:pt x="26" y="144"/>
                  </a:cubicBezTo>
                  <a:cubicBezTo>
                    <a:pt x="22" y="143"/>
                    <a:pt x="18" y="143"/>
                    <a:pt x="14" y="142"/>
                  </a:cubicBezTo>
                  <a:cubicBezTo>
                    <a:pt x="10" y="140"/>
                    <a:pt x="6" y="137"/>
                    <a:pt x="3" y="132"/>
                  </a:cubicBezTo>
                  <a:cubicBezTo>
                    <a:pt x="3" y="131"/>
                    <a:pt x="2" y="130"/>
                    <a:pt x="2" y="129"/>
                  </a:cubicBezTo>
                  <a:cubicBezTo>
                    <a:pt x="0" y="121"/>
                    <a:pt x="3" y="112"/>
                    <a:pt x="7" y="105"/>
                  </a:cubicBezTo>
                  <a:cubicBezTo>
                    <a:pt x="10" y="98"/>
                    <a:pt x="15" y="91"/>
                    <a:pt x="17" y="83"/>
                  </a:cubicBezTo>
                  <a:cubicBezTo>
                    <a:pt x="22" y="64"/>
                    <a:pt x="10" y="44"/>
                    <a:pt x="17" y="26"/>
                  </a:cubicBezTo>
                  <a:cubicBezTo>
                    <a:pt x="21" y="13"/>
                    <a:pt x="35" y="5"/>
                    <a:pt x="48" y="1"/>
                  </a:cubicBezTo>
                  <a:cubicBezTo>
                    <a:pt x="50" y="0"/>
                    <a:pt x="52" y="0"/>
                    <a:pt x="54" y="0"/>
                  </a:cubicBezTo>
                  <a:cubicBezTo>
                    <a:pt x="61" y="0"/>
                    <a:pt x="68" y="3"/>
                    <a:pt x="73" y="8"/>
                  </a:cubicBezTo>
                  <a:cubicBezTo>
                    <a:pt x="77" y="12"/>
                    <a:pt x="79" y="16"/>
                    <a:pt x="80" y="21"/>
                  </a:cubicBezTo>
                  <a:cubicBezTo>
                    <a:pt x="82" y="27"/>
                    <a:pt x="82" y="33"/>
                    <a:pt x="82" y="39"/>
                  </a:cubicBezTo>
                  <a:cubicBezTo>
                    <a:pt x="81" y="46"/>
                    <a:pt x="79" y="53"/>
                    <a:pt x="81" y="59"/>
                  </a:cubicBezTo>
                  <a:cubicBezTo>
                    <a:pt x="82" y="63"/>
                    <a:pt x="85" y="66"/>
                    <a:pt x="87" y="69"/>
                  </a:cubicBezTo>
                  <a:cubicBezTo>
                    <a:pt x="93" y="76"/>
                    <a:pt x="100" y="81"/>
                    <a:pt x="102" y="90"/>
                  </a:cubicBezTo>
                  <a:cubicBezTo>
                    <a:pt x="102" y="91"/>
                    <a:pt x="102" y="92"/>
                    <a:pt x="103" y="93"/>
                  </a:cubicBez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śḻíḋe">
              <a:extLst>
                <a:ext uri="{FF2B5EF4-FFF2-40B4-BE49-F238E27FC236}">
                  <a16:creationId xmlns:a16="http://schemas.microsoft.com/office/drawing/2014/main" id="{67EE15C1-5444-4ADC-A5C7-76AF7E172340}"/>
                </a:ext>
              </a:extLst>
            </p:cNvPr>
            <p:cNvSpPr/>
            <p:nvPr/>
          </p:nvSpPr>
          <p:spPr bwMode="auto">
            <a:xfrm>
              <a:off x="4105275" y="3344863"/>
              <a:ext cx="66675" cy="261938"/>
            </a:xfrm>
            <a:custGeom>
              <a:avLst/>
              <a:gdLst>
                <a:gd name="T0" fmla="*/ 11 w 12"/>
                <a:gd name="T1" fmla="*/ 27 h 48"/>
                <a:gd name="T2" fmla="*/ 8 w 12"/>
                <a:gd name="T3" fmla="*/ 48 h 48"/>
                <a:gd name="T4" fmla="*/ 2 w 12"/>
                <a:gd name="T5" fmla="*/ 38 h 48"/>
                <a:gd name="T6" fmla="*/ 3 w 12"/>
                <a:gd name="T7" fmla="*/ 18 h 48"/>
                <a:gd name="T8" fmla="*/ 1 w 12"/>
                <a:gd name="T9" fmla="*/ 0 h 48"/>
                <a:gd name="T10" fmla="*/ 11 w 12"/>
                <a:gd name="T11" fmla="*/ 27 h 48"/>
              </a:gdLst>
              <a:ahLst/>
              <a:cxnLst>
                <a:cxn ang="0">
                  <a:pos x="T0" y="T1"/>
                </a:cxn>
                <a:cxn ang="0">
                  <a:pos x="T2" y="T3"/>
                </a:cxn>
                <a:cxn ang="0">
                  <a:pos x="T4" y="T5"/>
                </a:cxn>
                <a:cxn ang="0">
                  <a:pos x="T6" y="T7"/>
                </a:cxn>
                <a:cxn ang="0">
                  <a:pos x="T8" y="T9"/>
                </a:cxn>
                <a:cxn ang="0">
                  <a:pos x="T10" y="T11"/>
                </a:cxn>
              </a:cxnLst>
              <a:rect l="0" t="0" r="r" b="b"/>
              <a:pathLst>
                <a:path w="12" h="48">
                  <a:moveTo>
                    <a:pt x="11" y="27"/>
                  </a:moveTo>
                  <a:cubicBezTo>
                    <a:pt x="12" y="43"/>
                    <a:pt x="12" y="47"/>
                    <a:pt x="8" y="48"/>
                  </a:cubicBezTo>
                  <a:cubicBezTo>
                    <a:pt x="6" y="45"/>
                    <a:pt x="3" y="42"/>
                    <a:pt x="2" y="38"/>
                  </a:cubicBezTo>
                  <a:cubicBezTo>
                    <a:pt x="0" y="32"/>
                    <a:pt x="2" y="25"/>
                    <a:pt x="3" y="18"/>
                  </a:cubicBezTo>
                  <a:cubicBezTo>
                    <a:pt x="3" y="12"/>
                    <a:pt x="3" y="6"/>
                    <a:pt x="1" y="0"/>
                  </a:cubicBezTo>
                  <a:cubicBezTo>
                    <a:pt x="1" y="0"/>
                    <a:pt x="10" y="8"/>
                    <a:pt x="11" y="27"/>
                  </a:cubicBezTo>
                  <a:close/>
                </a:path>
              </a:pathLst>
            </a:custGeom>
            <a:solidFill>
              <a:srgbClr val="F4E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ş1íḋe">
              <a:extLst>
                <a:ext uri="{FF2B5EF4-FFF2-40B4-BE49-F238E27FC236}">
                  <a16:creationId xmlns:a16="http://schemas.microsoft.com/office/drawing/2014/main" id="{FC505C11-9A2D-40D9-A93E-0908EC81E96C}"/>
                </a:ext>
              </a:extLst>
            </p:cNvPr>
            <p:cNvSpPr/>
            <p:nvPr/>
          </p:nvSpPr>
          <p:spPr bwMode="auto">
            <a:xfrm>
              <a:off x="3722688" y="5473700"/>
              <a:ext cx="323850" cy="71438"/>
            </a:xfrm>
            <a:custGeom>
              <a:avLst/>
              <a:gdLst>
                <a:gd name="T0" fmla="*/ 14 w 59"/>
                <a:gd name="T1" fmla="*/ 0 h 13"/>
                <a:gd name="T2" fmla="*/ 49 w 59"/>
                <a:gd name="T3" fmla="*/ 11 h 13"/>
                <a:gd name="T4" fmla="*/ 4 w 59"/>
                <a:gd name="T5" fmla="*/ 11 h 13"/>
                <a:gd name="T6" fmla="*/ 4 w 59"/>
                <a:gd name="T7" fmla="*/ 0 h 13"/>
                <a:gd name="T8" fmla="*/ 14 w 59"/>
                <a:gd name="T9" fmla="*/ 0 h 13"/>
              </a:gdLst>
              <a:ahLst/>
              <a:cxnLst>
                <a:cxn ang="0">
                  <a:pos x="T0" y="T1"/>
                </a:cxn>
                <a:cxn ang="0">
                  <a:pos x="T2" y="T3"/>
                </a:cxn>
                <a:cxn ang="0">
                  <a:pos x="T4" y="T5"/>
                </a:cxn>
                <a:cxn ang="0">
                  <a:pos x="T6" y="T7"/>
                </a:cxn>
                <a:cxn ang="0">
                  <a:pos x="T8" y="T9"/>
                </a:cxn>
              </a:cxnLst>
              <a:rect l="0" t="0" r="r" b="b"/>
              <a:pathLst>
                <a:path w="59" h="13">
                  <a:moveTo>
                    <a:pt x="14" y="0"/>
                  </a:moveTo>
                  <a:cubicBezTo>
                    <a:pt x="59" y="4"/>
                    <a:pt x="49" y="11"/>
                    <a:pt x="49" y="11"/>
                  </a:cubicBezTo>
                  <a:cubicBezTo>
                    <a:pt x="49" y="11"/>
                    <a:pt x="8" y="13"/>
                    <a:pt x="4" y="11"/>
                  </a:cubicBezTo>
                  <a:cubicBezTo>
                    <a:pt x="0" y="9"/>
                    <a:pt x="4" y="0"/>
                    <a:pt x="4" y="0"/>
                  </a:cubicBezTo>
                  <a:lnTo>
                    <a:pt x="14" y="0"/>
                  </a:lnTo>
                  <a:close/>
                </a:path>
              </a:pathLst>
            </a:custGeom>
            <a:solidFill>
              <a:srgbClr val="417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ṧḻîḑê">
              <a:extLst>
                <a:ext uri="{FF2B5EF4-FFF2-40B4-BE49-F238E27FC236}">
                  <a16:creationId xmlns:a16="http://schemas.microsoft.com/office/drawing/2014/main" id="{A1147EEB-DF9B-4AA8-87DC-696D7350FEDF}"/>
                </a:ext>
              </a:extLst>
            </p:cNvPr>
            <p:cNvSpPr/>
            <p:nvPr/>
          </p:nvSpPr>
          <p:spPr bwMode="auto">
            <a:xfrm>
              <a:off x="3684588" y="4291013"/>
              <a:ext cx="158750" cy="138113"/>
            </a:xfrm>
            <a:custGeom>
              <a:avLst/>
              <a:gdLst>
                <a:gd name="T0" fmla="*/ 27 w 29"/>
                <a:gd name="T1" fmla="*/ 0 h 25"/>
                <a:gd name="T2" fmla="*/ 27 w 29"/>
                <a:gd name="T3" fmla="*/ 10 h 25"/>
                <a:gd name="T4" fmla="*/ 27 w 29"/>
                <a:gd name="T5" fmla="*/ 10 h 25"/>
                <a:gd name="T6" fmla="*/ 24 w 29"/>
                <a:gd name="T7" fmla="*/ 16 h 25"/>
                <a:gd name="T8" fmla="*/ 24 w 29"/>
                <a:gd name="T9" fmla="*/ 16 h 25"/>
                <a:gd name="T10" fmla="*/ 10 w 29"/>
                <a:gd name="T11" fmla="*/ 23 h 25"/>
                <a:gd name="T12" fmla="*/ 15 w 29"/>
                <a:gd name="T13" fmla="*/ 7 h 25"/>
                <a:gd name="T14" fmla="*/ 27 w 29"/>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5">
                  <a:moveTo>
                    <a:pt x="27" y="0"/>
                  </a:moveTo>
                  <a:cubicBezTo>
                    <a:pt x="27" y="0"/>
                    <a:pt x="29" y="6"/>
                    <a:pt x="27" y="10"/>
                  </a:cubicBezTo>
                  <a:cubicBezTo>
                    <a:pt x="27" y="10"/>
                    <a:pt x="27" y="10"/>
                    <a:pt x="27" y="10"/>
                  </a:cubicBezTo>
                  <a:cubicBezTo>
                    <a:pt x="26" y="12"/>
                    <a:pt x="25" y="13"/>
                    <a:pt x="24" y="16"/>
                  </a:cubicBezTo>
                  <a:cubicBezTo>
                    <a:pt x="24" y="16"/>
                    <a:pt x="24" y="16"/>
                    <a:pt x="24" y="16"/>
                  </a:cubicBezTo>
                  <a:cubicBezTo>
                    <a:pt x="21" y="20"/>
                    <a:pt x="16" y="25"/>
                    <a:pt x="10" y="23"/>
                  </a:cubicBezTo>
                  <a:cubicBezTo>
                    <a:pt x="0" y="20"/>
                    <a:pt x="0" y="7"/>
                    <a:pt x="15" y="7"/>
                  </a:cubicBezTo>
                  <a:lnTo>
                    <a:pt x="27" y="0"/>
                  </a:lnTo>
                  <a:close/>
                </a:path>
              </a:pathLst>
            </a:custGeom>
            <a:solidFill>
              <a:srgbClr val="F4E7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Slidê">
              <a:extLst>
                <a:ext uri="{FF2B5EF4-FFF2-40B4-BE49-F238E27FC236}">
                  <a16:creationId xmlns:a16="http://schemas.microsoft.com/office/drawing/2014/main" id="{2CF2F9D5-A5E7-4E4D-9AD7-521FC6684BCF}"/>
                </a:ext>
              </a:extLst>
            </p:cNvPr>
            <p:cNvSpPr/>
            <p:nvPr/>
          </p:nvSpPr>
          <p:spPr bwMode="auto">
            <a:xfrm>
              <a:off x="3563938" y="3951288"/>
              <a:ext cx="268288" cy="377825"/>
            </a:xfrm>
            <a:custGeom>
              <a:avLst/>
              <a:gdLst>
                <a:gd name="T0" fmla="*/ 49 w 49"/>
                <a:gd name="T1" fmla="*/ 62 h 69"/>
                <a:gd name="T2" fmla="*/ 37 w 49"/>
                <a:gd name="T3" fmla="*/ 69 h 69"/>
                <a:gd name="T4" fmla="*/ 4 w 49"/>
                <a:gd name="T5" fmla="*/ 24 h 69"/>
                <a:gd name="T6" fmla="*/ 16 w 49"/>
                <a:gd name="T7" fmla="*/ 7 h 69"/>
                <a:gd name="T8" fmla="*/ 23 w 49"/>
                <a:gd name="T9" fmla="*/ 0 h 69"/>
                <a:gd name="T10" fmla="*/ 34 w 49"/>
                <a:gd name="T11" fmla="*/ 10 h 69"/>
                <a:gd name="T12" fmla="*/ 46 w 49"/>
                <a:gd name="T13" fmla="*/ 12 h 69"/>
                <a:gd name="T14" fmla="*/ 30 w 49"/>
                <a:gd name="T15" fmla="*/ 21 h 69"/>
                <a:gd name="T16" fmla="*/ 49 w 49"/>
                <a:gd name="T17"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69">
                  <a:moveTo>
                    <a:pt x="49" y="62"/>
                  </a:moveTo>
                  <a:cubicBezTo>
                    <a:pt x="37" y="69"/>
                    <a:pt x="37" y="69"/>
                    <a:pt x="37" y="69"/>
                  </a:cubicBezTo>
                  <a:cubicBezTo>
                    <a:pt x="29" y="64"/>
                    <a:pt x="8" y="30"/>
                    <a:pt x="4" y="24"/>
                  </a:cubicBezTo>
                  <a:cubicBezTo>
                    <a:pt x="0" y="18"/>
                    <a:pt x="16" y="7"/>
                    <a:pt x="16" y="7"/>
                  </a:cubicBezTo>
                  <a:cubicBezTo>
                    <a:pt x="23" y="0"/>
                    <a:pt x="23" y="0"/>
                    <a:pt x="23" y="0"/>
                  </a:cubicBezTo>
                  <a:cubicBezTo>
                    <a:pt x="26" y="5"/>
                    <a:pt x="30" y="8"/>
                    <a:pt x="34" y="10"/>
                  </a:cubicBezTo>
                  <a:cubicBezTo>
                    <a:pt x="38" y="11"/>
                    <a:pt x="42" y="11"/>
                    <a:pt x="46" y="12"/>
                  </a:cubicBezTo>
                  <a:cubicBezTo>
                    <a:pt x="30" y="21"/>
                    <a:pt x="30" y="21"/>
                    <a:pt x="30" y="21"/>
                  </a:cubicBezTo>
                  <a:cubicBezTo>
                    <a:pt x="36" y="34"/>
                    <a:pt x="49" y="62"/>
                    <a:pt x="49" y="62"/>
                  </a:cubicBezTo>
                  <a:close/>
                </a:path>
              </a:pathLst>
            </a:custGeom>
            <a:solidFill>
              <a:srgbClr val="6C5F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ṣḷïdé">
              <a:extLst>
                <a:ext uri="{FF2B5EF4-FFF2-40B4-BE49-F238E27FC236}">
                  <a16:creationId xmlns:a16="http://schemas.microsoft.com/office/drawing/2014/main" id="{CDCE2937-F482-467C-B749-937EFDBC2D14}"/>
                </a:ext>
              </a:extLst>
            </p:cNvPr>
            <p:cNvSpPr/>
            <p:nvPr/>
          </p:nvSpPr>
          <p:spPr bwMode="auto">
            <a:xfrm>
              <a:off x="3816350" y="3305175"/>
              <a:ext cx="787400" cy="1090613"/>
            </a:xfrm>
            <a:custGeom>
              <a:avLst/>
              <a:gdLst>
                <a:gd name="T0" fmla="*/ 70 w 144"/>
                <a:gd name="T1" fmla="*/ 139 h 199"/>
                <a:gd name="T2" fmla="*/ 75 w 144"/>
                <a:gd name="T3" fmla="*/ 188 h 199"/>
                <a:gd name="T4" fmla="*/ 5 w 144"/>
                <a:gd name="T5" fmla="*/ 188 h 199"/>
                <a:gd name="T6" fmla="*/ 7 w 144"/>
                <a:gd name="T7" fmla="*/ 181 h 199"/>
                <a:gd name="T8" fmla="*/ 13 w 144"/>
                <a:gd name="T9" fmla="*/ 160 h 199"/>
                <a:gd name="T10" fmla="*/ 0 w 144"/>
                <a:gd name="T11" fmla="*/ 130 h 199"/>
                <a:gd name="T12" fmla="*/ 8 w 144"/>
                <a:gd name="T13" fmla="*/ 134 h 199"/>
                <a:gd name="T14" fmla="*/ 17 w 144"/>
                <a:gd name="T15" fmla="*/ 151 h 199"/>
                <a:gd name="T16" fmla="*/ 47 w 144"/>
                <a:gd name="T17" fmla="*/ 157 h 199"/>
                <a:gd name="T18" fmla="*/ 60 w 144"/>
                <a:gd name="T19" fmla="*/ 139 h 199"/>
                <a:gd name="T20" fmla="*/ 60 w 144"/>
                <a:gd name="T21" fmla="*/ 139 h 199"/>
                <a:gd name="T22" fmla="*/ 60 w 144"/>
                <a:gd name="T23" fmla="*/ 138 h 199"/>
                <a:gd name="T24" fmla="*/ 61 w 144"/>
                <a:gd name="T25" fmla="*/ 131 h 199"/>
                <a:gd name="T26" fmla="*/ 60 w 144"/>
                <a:gd name="T27" fmla="*/ 127 h 199"/>
                <a:gd name="T28" fmla="*/ 59 w 144"/>
                <a:gd name="T29" fmla="*/ 115 h 199"/>
                <a:gd name="T30" fmla="*/ 60 w 144"/>
                <a:gd name="T31" fmla="*/ 108 h 199"/>
                <a:gd name="T32" fmla="*/ 68 w 144"/>
                <a:gd name="T33" fmla="*/ 99 h 199"/>
                <a:gd name="T34" fmla="*/ 77 w 144"/>
                <a:gd name="T35" fmla="*/ 79 h 199"/>
                <a:gd name="T36" fmla="*/ 77 w 144"/>
                <a:gd name="T37" fmla="*/ 79 h 199"/>
                <a:gd name="T38" fmla="*/ 130 w 144"/>
                <a:gd name="T39" fmla="*/ 0 h 199"/>
                <a:gd name="T40" fmla="*/ 132 w 144"/>
                <a:gd name="T41" fmla="*/ 1 h 199"/>
                <a:gd name="T42" fmla="*/ 144 w 144"/>
                <a:gd name="T43" fmla="*/ 5 h 199"/>
                <a:gd name="T44" fmla="*/ 70 w 144"/>
                <a:gd name="T45" fmla="*/ 128 h 199"/>
                <a:gd name="T46" fmla="*/ 70 w 144"/>
                <a:gd name="T47" fmla="*/ 13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199">
                  <a:moveTo>
                    <a:pt x="70" y="139"/>
                  </a:moveTo>
                  <a:cubicBezTo>
                    <a:pt x="70" y="150"/>
                    <a:pt x="70" y="168"/>
                    <a:pt x="75" y="188"/>
                  </a:cubicBezTo>
                  <a:cubicBezTo>
                    <a:pt x="75" y="188"/>
                    <a:pt x="39" y="199"/>
                    <a:pt x="5" y="188"/>
                  </a:cubicBezTo>
                  <a:cubicBezTo>
                    <a:pt x="5" y="188"/>
                    <a:pt x="6" y="185"/>
                    <a:pt x="7" y="181"/>
                  </a:cubicBezTo>
                  <a:cubicBezTo>
                    <a:pt x="10" y="174"/>
                    <a:pt x="13" y="164"/>
                    <a:pt x="13" y="160"/>
                  </a:cubicBezTo>
                  <a:cubicBezTo>
                    <a:pt x="13" y="144"/>
                    <a:pt x="0" y="130"/>
                    <a:pt x="0" y="130"/>
                  </a:cubicBezTo>
                  <a:cubicBezTo>
                    <a:pt x="3" y="131"/>
                    <a:pt x="6" y="132"/>
                    <a:pt x="8" y="134"/>
                  </a:cubicBezTo>
                  <a:cubicBezTo>
                    <a:pt x="13" y="138"/>
                    <a:pt x="14" y="145"/>
                    <a:pt x="17" y="151"/>
                  </a:cubicBezTo>
                  <a:cubicBezTo>
                    <a:pt x="23" y="160"/>
                    <a:pt x="37" y="163"/>
                    <a:pt x="47" y="157"/>
                  </a:cubicBezTo>
                  <a:cubicBezTo>
                    <a:pt x="54" y="153"/>
                    <a:pt x="58" y="146"/>
                    <a:pt x="60" y="139"/>
                  </a:cubicBezTo>
                  <a:cubicBezTo>
                    <a:pt x="60" y="139"/>
                    <a:pt x="60" y="139"/>
                    <a:pt x="60" y="139"/>
                  </a:cubicBezTo>
                  <a:cubicBezTo>
                    <a:pt x="60" y="138"/>
                    <a:pt x="60" y="138"/>
                    <a:pt x="60" y="138"/>
                  </a:cubicBezTo>
                  <a:cubicBezTo>
                    <a:pt x="60" y="136"/>
                    <a:pt x="61" y="133"/>
                    <a:pt x="61" y="131"/>
                  </a:cubicBezTo>
                  <a:cubicBezTo>
                    <a:pt x="61" y="130"/>
                    <a:pt x="61" y="129"/>
                    <a:pt x="60" y="127"/>
                  </a:cubicBezTo>
                  <a:cubicBezTo>
                    <a:pt x="60" y="123"/>
                    <a:pt x="59" y="119"/>
                    <a:pt x="59" y="115"/>
                  </a:cubicBezTo>
                  <a:cubicBezTo>
                    <a:pt x="59" y="113"/>
                    <a:pt x="59" y="110"/>
                    <a:pt x="60" y="108"/>
                  </a:cubicBezTo>
                  <a:cubicBezTo>
                    <a:pt x="62" y="104"/>
                    <a:pt x="65" y="102"/>
                    <a:pt x="68" y="99"/>
                  </a:cubicBezTo>
                  <a:cubicBezTo>
                    <a:pt x="73" y="94"/>
                    <a:pt x="77" y="86"/>
                    <a:pt x="77" y="79"/>
                  </a:cubicBezTo>
                  <a:cubicBezTo>
                    <a:pt x="77" y="79"/>
                    <a:pt x="77" y="79"/>
                    <a:pt x="77" y="79"/>
                  </a:cubicBezTo>
                  <a:cubicBezTo>
                    <a:pt x="77" y="79"/>
                    <a:pt x="122" y="37"/>
                    <a:pt x="130" y="0"/>
                  </a:cubicBezTo>
                  <a:cubicBezTo>
                    <a:pt x="132" y="1"/>
                    <a:pt x="132" y="1"/>
                    <a:pt x="132" y="1"/>
                  </a:cubicBezTo>
                  <a:cubicBezTo>
                    <a:pt x="144" y="5"/>
                    <a:pt x="144" y="5"/>
                    <a:pt x="144" y="5"/>
                  </a:cubicBezTo>
                  <a:cubicBezTo>
                    <a:pt x="144" y="5"/>
                    <a:pt x="118" y="92"/>
                    <a:pt x="70" y="128"/>
                  </a:cubicBezTo>
                  <a:cubicBezTo>
                    <a:pt x="70" y="128"/>
                    <a:pt x="70" y="132"/>
                    <a:pt x="70" y="139"/>
                  </a:cubicBezTo>
                  <a:close/>
                </a:path>
              </a:pathLst>
            </a:custGeom>
            <a:solidFill>
              <a:srgbClr val="A285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ṡḷîdè">
              <a:extLst>
                <a:ext uri="{FF2B5EF4-FFF2-40B4-BE49-F238E27FC236}">
                  <a16:creationId xmlns:a16="http://schemas.microsoft.com/office/drawing/2014/main" id="{5BFA1961-8938-467B-812A-92A111F54B20}"/>
                </a:ext>
              </a:extLst>
            </p:cNvPr>
            <p:cNvSpPr/>
            <p:nvPr/>
          </p:nvSpPr>
          <p:spPr bwMode="auto">
            <a:xfrm>
              <a:off x="7210425" y="1563688"/>
              <a:ext cx="65088" cy="66675"/>
            </a:xfrm>
            <a:custGeom>
              <a:avLst/>
              <a:gdLst>
                <a:gd name="T0" fmla="*/ 4 w 12"/>
                <a:gd name="T1" fmla="*/ 1 h 12"/>
                <a:gd name="T2" fmla="*/ 11 w 12"/>
                <a:gd name="T3" fmla="*/ 4 h 12"/>
                <a:gd name="T4" fmla="*/ 8 w 12"/>
                <a:gd name="T5" fmla="*/ 10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1"/>
                    <a:pt x="11" y="4"/>
                  </a:cubicBezTo>
                  <a:cubicBezTo>
                    <a:pt x="12" y="6"/>
                    <a:pt x="11" y="9"/>
                    <a:pt x="8" y="10"/>
                  </a:cubicBezTo>
                  <a:cubicBezTo>
                    <a:pt x="5" y="12"/>
                    <a:pt x="2" y="10"/>
                    <a:pt x="1" y="8"/>
                  </a:cubicBezTo>
                  <a:cubicBezTo>
                    <a:pt x="0" y="5"/>
                    <a:pt x="1" y="2"/>
                    <a:pt x="4" y="1"/>
                  </a:cubicBezTo>
                  <a:close/>
                </a:path>
              </a:pathLst>
            </a:custGeom>
            <a:solidFill>
              <a:srgbClr val="EACF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ṧliḍê">
              <a:extLst>
                <a:ext uri="{FF2B5EF4-FFF2-40B4-BE49-F238E27FC236}">
                  <a16:creationId xmlns:a16="http://schemas.microsoft.com/office/drawing/2014/main" id="{5328624C-1BB9-4678-9F1F-5B86143A040C}"/>
                </a:ext>
              </a:extLst>
            </p:cNvPr>
            <p:cNvSpPr/>
            <p:nvPr/>
          </p:nvSpPr>
          <p:spPr bwMode="auto">
            <a:xfrm>
              <a:off x="7034213" y="1597025"/>
              <a:ext cx="60325" cy="66675"/>
            </a:xfrm>
            <a:custGeom>
              <a:avLst/>
              <a:gdLst>
                <a:gd name="T0" fmla="*/ 4 w 11"/>
                <a:gd name="T1" fmla="*/ 1 h 12"/>
                <a:gd name="T2" fmla="*/ 10 w 11"/>
                <a:gd name="T3" fmla="*/ 4 h 12"/>
                <a:gd name="T4" fmla="*/ 7 w 11"/>
                <a:gd name="T5" fmla="*/ 11 h 12"/>
                <a:gd name="T6" fmla="*/ 1 w 11"/>
                <a:gd name="T7" fmla="*/ 8 h 12"/>
                <a:gd name="T8" fmla="*/ 4 w 11"/>
                <a:gd name="T9" fmla="*/ 1 h 12"/>
              </a:gdLst>
              <a:ahLst/>
              <a:cxnLst>
                <a:cxn ang="0">
                  <a:pos x="T0" y="T1"/>
                </a:cxn>
                <a:cxn ang="0">
                  <a:pos x="T2" y="T3"/>
                </a:cxn>
                <a:cxn ang="0">
                  <a:pos x="T4" y="T5"/>
                </a:cxn>
                <a:cxn ang="0">
                  <a:pos x="T6" y="T7"/>
                </a:cxn>
                <a:cxn ang="0">
                  <a:pos x="T8" y="T9"/>
                </a:cxn>
              </a:cxnLst>
              <a:rect l="0" t="0" r="r" b="b"/>
              <a:pathLst>
                <a:path w="11" h="12">
                  <a:moveTo>
                    <a:pt x="4" y="1"/>
                  </a:moveTo>
                  <a:cubicBezTo>
                    <a:pt x="6" y="0"/>
                    <a:pt x="9" y="2"/>
                    <a:pt x="10" y="4"/>
                  </a:cubicBezTo>
                  <a:cubicBezTo>
                    <a:pt x="11" y="7"/>
                    <a:pt x="10" y="10"/>
                    <a:pt x="7" y="11"/>
                  </a:cubicBezTo>
                  <a:cubicBezTo>
                    <a:pt x="5" y="12"/>
                    <a:pt x="2" y="11"/>
                    <a:pt x="1" y="8"/>
                  </a:cubicBezTo>
                  <a:cubicBezTo>
                    <a:pt x="0" y="5"/>
                    <a:pt x="1" y="2"/>
                    <a:pt x="4" y="1"/>
                  </a:cubicBezTo>
                  <a:close/>
                </a:path>
              </a:pathLst>
            </a:custGeom>
            <a:solidFill>
              <a:srgbClr val="EACF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ṩľïḍe">
              <a:extLst>
                <a:ext uri="{FF2B5EF4-FFF2-40B4-BE49-F238E27FC236}">
                  <a16:creationId xmlns:a16="http://schemas.microsoft.com/office/drawing/2014/main" id="{5445A6D2-49AB-42ED-86C7-DA43F5AEB031}"/>
                </a:ext>
              </a:extLst>
            </p:cNvPr>
            <p:cNvSpPr/>
            <p:nvPr/>
          </p:nvSpPr>
          <p:spPr bwMode="auto">
            <a:xfrm>
              <a:off x="7116763" y="1547813"/>
              <a:ext cx="49213" cy="93663"/>
            </a:xfrm>
            <a:custGeom>
              <a:avLst/>
              <a:gdLst>
                <a:gd name="T0" fmla="*/ 1 w 9"/>
                <a:gd name="T1" fmla="*/ 0 h 17"/>
                <a:gd name="T2" fmla="*/ 0 w 9"/>
                <a:gd name="T3" fmla="*/ 8 h 17"/>
                <a:gd name="T4" fmla="*/ 1 w 9"/>
                <a:gd name="T5" fmla="*/ 17 h 17"/>
                <a:gd name="T6" fmla="*/ 1 w 9"/>
                <a:gd name="T7" fmla="*/ 17 h 17"/>
                <a:gd name="T8" fmla="*/ 1 w 9"/>
                <a:gd name="T9" fmla="*/ 17 h 17"/>
                <a:gd name="T10" fmla="*/ 9 w 9"/>
                <a:gd name="T11" fmla="*/ 15 h 17"/>
                <a:gd name="T12" fmla="*/ 1 w 9"/>
                <a:gd name="T13" fmla="*/ 16 h 17"/>
                <a:gd name="T14" fmla="*/ 2 w 9"/>
                <a:gd name="T15" fmla="*/ 17 h 17"/>
                <a:gd name="T16" fmla="*/ 1 w 9"/>
                <a:gd name="T17" fmla="*/ 8 h 17"/>
                <a:gd name="T18" fmla="*/ 1 w 9"/>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7">
                  <a:moveTo>
                    <a:pt x="1" y="0"/>
                  </a:moveTo>
                  <a:cubicBezTo>
                    <a:pt x="0" y="3"/>
                    <a:pt x="0" y="6"/>
                    <a:pt x="0" y="8"/>
                  </a:cubicBezTo>
                  <a:cubicBezTo>
                    <a:pt x="0" y="11"/>
                    <a:pt x="0" y="14"/>
                    <a:pt x="1" y="17"/>
                  </a:cubicBezTo>
                  <a:cubicBezTo>
                    <a:pt x="1" y="17"/>
                    <a:pt x="1" y="17"/>
                    <a:pt x="1" y="17"/>
                  </a:cubicBezTo>
                  <a:cubicBezTo>
                    <a:pt x="1" y="17"/>
                    <a:pt x="1" y="17"/>
                    <a:pt x="1" y="17"/>
                  </a:cubicBezTo>
                  <a:cubicBezTo>
                    <a:pt x="4" y="17"/>
                    <a:pt x="6" y="16"/>
                    <a:pt x="9" y="15"/>
                  </a:cubicBezTo>
                  <a:cubicBezTo>
                    <a:pt x="6" y="15"/>
                    <a:pt x="4" y="16"/>
                    <a:pt x="1" y="16"/>
                  </a:cubicBezTo>
                  <a:cubicBezTo>
                    <a:pt x="2" y="17"/>
                    <a:pt x="2" y="17"/>
                    <a:pt x="2" y="17"/>
                  </a:cubicBezTo>
                  <a:cubicBezTo>
                    <a:pt x="1" y="14"/>
                    <a:pt x="1" y="11"/>
                    <a:pt x="1" y="8"/>
                  </a:cubicBezTo>
                  <a:cubicBezTo>
                    <a:pt x="1" y="6"/>
                    <a:pt x="1" y="3"/>
                    <a:pt x="1" y="0"/>
                  </a:cubicBezTo>
                  <a:close/>
                </a:path>
              </a:pathLst>
            </a:custGeom>
            <a:solidFill>
              <a:srgbClr val="D8BA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ïṥḷïḍé">
              <a:extLst>
                <a:ext uri="{FF2B5EF4-FFF2-40B4-BE49-F238E27FC236}">
                  <a16:creationId xmlns:a16="http://schemas.microsoft.com/office/drawing/2014/main" id="{8F3149D2-8F8F-44F6-A269-CE4827824A53}"/>
                </a:ext>
              </a:extLst>
            </p:cNvPr>
            <p:cNvSpPr/>
            <p:nvPr/>
          </p:nvSpPr>
          <p:spPr bwMode="auto">
            <a:xfrm>
              <a:off x="7013575" y="1531938"/>
              <a:ext cx="58738" cy="60325"/>
            </a:xfrm>
            <a:custGeom>
              <a:avLst/>
              <a:gdLst>
                <a:gd name="T0" fmla="*/ 10 w 11"/>
                <a:gd name="T1" fmla="*/ 0 h 11"/>
                <a:gd name="T2" fmla="*/ 11 w 11"/>
                <a:gd name="T3" fmla="*/ 6 h 11"/>
                <a:gd name="T4" fmla="*/ 10 w 11"/>
                <a:gd name="T5" fmla="*/ 9 h 11"/>
                <a:gd name="T6" fmla="*/ 7 w 11"/>
                <a:gd name="T7" fmla="*/ 11 h 11"/>
                <a:gd name="T8" fmla="*/ 4 w 11"/>
                <a:gd name="T9" fmla="*/ 10 h 11"/>
                <a:gd name="T10" fmla="*/ 2 w 11"/>
                <a:gd name="T11" fmla="*/ 8 h 11"/>
                <a:gd name="T12" fmla="*/ 0 w 11"/>
                <a:gd name="T13" fmla="*/ 3 h 11"/>
                <a:gd name="T14" fmla="*/ 3 w 11"/>
                <a:gd name="T15" fmla="*/ 7 h 11"/>
                <a:gd name="T16" fmla="*/ 7 w 11"/>
                <a:gd name="T17" fmla="*/ 9 h 11"/>
                <a:gd name="T18" fmla="*/ 9 w 11"/>
                <a:gd name="T19" fmla="*/ 8 h 11"/>
                <a:gd name="T20" fmla="*/ 10 w 11"/>
                <a:gd name="T21" fmla="*/ 6 h 11"/>
                <a:gd name="T22" fmla="*/ 10 w 11"/>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1">
                  <a:moveTo>
                    <a:pt x="10" y="0"/>
                  </a:moveTo>
                  <a:cubicBezTo>
                    <a:pt x="11" y="2"/>
                    <a:pt x="11" y="4"/>
                    <a:pt x="11" y="6"/>
                  </a:cubicBezTo>
                  <a:cubicBezTo>
                    <a:pt x="11" y="7"/>
                    <a:pt x="10" y="8"/>
                    <a:pt x="10" y="9"/>
                  </a:cubicBezTo>
                  <a:cubicBezTo>
                    <a:pt x="9" y="10"/>
                    <a:pt x="8" y="10"/>
                    <a:pt x="7" y="11"/>
                  </a:cubicBezTo>
                  <a:cubicBezTo>
                    <a:pt x="6" y="11"/>
                    <a:pt x="5" y="11"/>
                    <a:pt x="4" y="10"/>
                  </a:cubicBezTo>
                  <a:cubicBezTo>
                    <a:pt x="3" y="10"/>
                    <a:pt x="2" y="9"/>
                    <a:pt x="2" y="8"/>
                  </a:cubicBezTo>
                  <a:cubicBezTo>
                    <a:pt x="1" y="6"/>
                    <a:pt x="1" y="4"/>
                    <a:pt x="0" y="3"/>
                  </a:cubicBezTo>
                  <a:cubicBezTo>
                    <a:pt x="1" y="4"/>
                    <a:pt x="2" y="6"/>
                    <a:pt x="3" y="7"/>
                  </a:cubicBezTo>
                  <a:cubicBezTo>
                    <a:pt x="4" y="9"/>
                    <a:pt x="5" y="10"/>
                    <a:pt x="7" y="9"/>
                  </a:cubicBezTo>
                  <a:cubicBezTo>
                    <a:pt x="7" y="9"/>
                    <a:pt x="8" y="9"/>
                    <a:pt x="9" y="8"/>
                  </a:cubicBezTo>
                  <a:cubicBezTo>
                    <a:pt x="9" y="7"/>
                    <a:pt x="9" y="7"/>
                    <a:pt x="10" y="6"/>
                  </a:cubicBezTo>
                  <a:cubicBezTo>
                    <a:pt x="10" y="4"/>
                    <a:pt x="10" y="2"/>
                    <a:pt x="10" y="0"/>
                  </a:cubicBezTo>
                  <a:close/>
                </a:path>
              </a:pathLst>
            </a:custGeom>
            <a:solidFill>
              <a:srgbClr val="4222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slïḍé">
              <a:extLst>
                <a:ext uri="{FF2B5EF4-FFF2-40B4-BE49-F238E27FC236}">
                  <a16:creationId xmlns:a16="http://schemas.microsoft.com/office/drawing/2014/main" id="{05AC674E-CC6B-4E87-8DC0-E841AB1B668E}"/>
                </a:ext>
              </a:extLst>
            </p:cNvPr>
            <p:cNvSpPr/>
            <p:nvPr/>
          </p:nvSpPr>
          <p:spPr bwMode="auto">
            <a:xfrm>
              <a:off x="7172325" y="1487488"/>
              <a:ext cx="60325" cy="60325"/>
            </a:xfrm>
            <a:custGeom>
              <a:avLst/>
              <a:gdLst>
                <a:gd name="T0" fmla="*/ 10 w 11"/>
                <a:gd name="T1" fmla="*/ 0 h 11"/>
                <a:gd name="T2" fmla="*/ 11 w 11"/>
                <a:gd name="T3" fmla="*/ 6 h 11"/>
                <a:gd name="T4" fmla="*/ 10 w 11"/>
                <a:gd name="T5" fmla="*/ 9 h 11"/>
                <a:gd name="T6" fmla="*/ 7 w 11"/>
                <a:gd name="T7" fmla="*/ 11 h 11"/>
                <a:gd name="T8" fmla="*/ 4 w 11"/>
                <a:gd name="T9" fmla="*/ 10 h 11"/>
                <a:gd name="T10" fmla="*/ 2 w 11"/>
                <a:gd name="T11" fmla="*/ 8 h 11"/>
                <a:gd name="T12" fmla="*/ 0 w 11"/>
                <a:gd name="T13" fmla="*/ 2 h 11"/>
                <a:gd name="T14" fmla="*/ 3 w 11"/>
                <a:gd name="T15" fmla="*/ 7 h 11"/>
                <a:gd name="T16" fmla="*/ 7 w 11"/>
                <a:gd name="T17" fmla="*/ 9 h 11"/>
                <a:gd name="T18" fmla="*/ 9 w 11"/>
                <a:gd name="T19" fmla="*/ 8 h 11"/>
                <a:gd name="T20" fmla="*/ 10 w 11"/>
                <a:gd name="T21" fmla="*/ 6 h 11"/>
                <a:gd name="T22" fmla="*/ 10 w 11"/>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1">
                  <a:moveTo>
                    <a:pt x="10" y="0"/>
                  </a:moveTo>
                  <a:cubicBezTo>
                    <a:pt x="11" y="2"/>
                    <a:pt x="11" y="4"/>
                    <a:pt x="11" y="6"/>
                  </a:cubicBezTo>
                  <a:cubicBezTo>
                    <a:pt x="11" y="7"/>
                    <a:pt x="10" y="8"/>
                    <a:pt x="10" y="9"/>
                  </a:cubicBezTo>
                  <a:cubicBezTo>
                    <a:pt x="9" y="10"/>
                    <a:pt x="8" y="10"/>
                    <a:pt x="7" y="11"/>
                  </a:cubicBezTo>
                  <a:cubicBezTo>
                    <a:pt x="6" y="11"/>
                    <a:pt x="5" y="11"/>
                    <a:pt x="4" y="10"/>
                  </a:cubicBezTo>
                  <a:cubicBezTo>
                    <a:pt x="3" y="9"/>
                    <a:pt x="3" y="9"/>
                    <a:pt x="2" y="8"/>
                  </a:cubicBezTo>
                  <a:cubicBezTo>
                    <a:pt x="1" y="6"/>
                    <a:pt x="1" y="4"/>
                    <a:pt x="0" y="2"/>
                  </a:cubicBezTo>
                  <a:cubicBezTo>
                    <a:pt x="1" y="4"/>
                    <a:pt x="2" y="6"/>
                    <a:pt x="3" y="7"/>
                  </a:cubicBezTo>
                  <a:cubicBezTo>
                    <a:pt x="4" y="9"/>
                    <a:pt x="5" y="10"/>
                    <a:pt x="7" y="9"/>
                  </a:cubicBezTo>
                  <a:cubicBezTo>
                    <a:pt x="8" y="9"/>
                    <a:pt x="8" y="9"/>
                    <a:pt x="9" y="8"/>
                  </a:cubicBezTo>
                  <a:cubicBezTo>
                    <a:pt x="9" y="7"/>
                    <a:pt x="9" y="6"/>
                    <a:pt x="10" y="6"/>
                  </a:cubicBezTo>
                  <a:cubicBezTo>
                    <a:pt x="10" y="4"/>
                    <a:pt x="10" y="2"/>
                    <a:pt x="10" y="0"/>
                  </a:cubicBezTo>
                  <a:close/>
                </a:path>
              </a:pathLst>
            </a:custGeom>
            <a:solidFill>
              <a:srgbClr val="4222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ísḻíḋê">
              <a:extLst>
                <a:ext uri="{FF2B5EF4-FFF2-40B4-BE49-F238E27FC236}">
                  <a16:creationId xmlns:a16="http://schemas.microsoft.com/office/drawing/2014/main" id="{ACA51144-5D81-45F4-B606-72D012B123B0}"/>
                </a:ext>
              </a:extLst>
            </p:cNvPr>
            <p:cNvSpPr/>
            <p:nvPr/>
          </p:nvSpPr>
          <p:spPr bwMode="auto">
            <a:xfrm>
              <a:off x="7116763" y="1641475"/>
              <a:ext cx="109538" cy="71438"/>
            </a:xfrm>
            <a:custGeom>
              <a:avLst/>
              <a:gdLst>
                <a:gd name="T0" fmla="*/ 0 w 20"/>
                <a:gd name="T1" fmla="*/ 5 h 13"/>
                <a:gd name="T2" fmla="*/ 18 w 20"/>
                <a:gd name="T3" fmla="*/ 0 h 13"/>
                <a:gd name="T4" fmla="*/ 12 w 20"/>
                <a:gd name="T5" fmla="*/ 11 h 13"/>
                <a:gd name="T6" fmla="*/ 0 w 20"/>
                <a:gd name="T7" fmla="*/ 5 h 13"/>
              </a:gdLst>
              <a:ahLst/>
              <a:cxnLst>
                <a:cxn ang="0">
                  <a:pos x="T0" y="T1"/>
                </a:cxn>
                <a:cxn ang="0">
                  <a:pos x="T2" y="T3"/>
                </a:cxn>
                <a:cxn ang="0">
                  <a:pos x="T4" y="T5"/>
                </a:cxn>
                <a:cxn ang="0">
                  <a:pos x="T6" y="T7"/>
                </a:cxn>
              </a:cxnLst>
              <a:rect l="0" t="0" r="r" b="b"/>
              <a:pathLst>
                <a:path w="20" h="13">
                  <a:moveTo>
                    <a:pt x="0" y="5"/>
                  </a:moveTo>
                  <a:cubicBezTo>
                    <a:pt x="18" y="0"/>
                    <a:pt x="18" y="0"/>
                    <a:pt x="18" y="0"/>
                  </a:cubicBezTo>
                  <a:cubicBezTo>
                    <a:pt x="18" y="0"/>
                    <a:pt x="20" y="9"/>
                    <a:pt x="12" y="11"/>
                  </a:cubicBezTo>
                  <a:cubicBezTo>
                    <a:pt x="4" y="13"/>
                    <a:pt x="0"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6" name="图片 115" descr="图片包含 屏幕截图&#10;&#10;描述已自动生成">
            <a:extLst>
              <a:ext uri="{FF2B5EF4-FFF2-40B4-BE49-F238E27FC236}">
                <a16:creationId xmlns:a16="http://schemas.microsoft.com/office/drawing/2014/main" id="{754A3869-EDE2-4089-94FD-D7C6727A5695}"/>
              </a:ext>
            </a:extLst>
          </p:cNvPr>
          <p:cNvPicPr>
            <a:picLocks noChangeAspect="1"/>
          </p:cNvPicPr>
          <p:nvPr/>
        </p:nvPicPr>
        <p:blipFill>
          <a:blip r:embed="rId4"/>
          <a:stretch>
            <a:fillRect/>
          </a:stretch>
        </p:blipFill>
        <p:spPr>
          <a:xfrm>
            <a:off x="658514" y="977757"/>
            <a:ext cx="1800000" cy="3600000"/>
          </a:xfrm>
          <a:prstGeom prst="rect">
            <a:avLst/>
          </a:prstGeom>
          <a:ln>
            <a:noFill/>
          </a:ln>
          <a:effectLst>
            <a:outerShdw blurRad="50800" dist="38100" dir="5400000" algn="t" rotWithShape="0">
              <a:prstClr val="black">
                <a:alpha val="40000"/>
              </a:prstClr>
            </a:outerShdw>
          </a:effectLst>
        </p:spPr>
      </p:pic>
      <p:pic>
        <p:nvPicPr>
          <p:cNvPr id="118" name="图片 117">
            <a:extLst>
              <a:ext uri="{FF2B5EF4-FFF2-40B4-BE49-F238E27FC236}">
                <a16:creationId xmlns:a16="http://schemas.microsoft.com/office/drawing/2014/main" id="{6D0C3A6E-3775-4EB2-9640-079824AEC43A}"/>
              </a:ext>
            </a:extLst>
          </p:cNvPr>
          <p:cNvPicPr>
            <a:picLocks noChangeAspect="1"/>
          </p:cNvPicPr>
          <p:nvPr/>
        </p:nvPicPr>
        <p:blipFill>
          <a:blip r:embed="rId5"/>
          <a:stretch>
            <a:fillRect/>
          </a:stretch>
        </p:blipFill>
        <p:spPr>
          <a:xfrm>
            <a:off x="4542212" y="977757"/>
            <a:ext cx="1800000" cy="3600000"/>
          </a:xfrm>
          <a:prstGeom prst="rect">
            <a:avLst/>
          </a:prstGeom>
          <a:ln>
            <a:noFill/>
          </a:ln>
          <a:effectLst>
            <a:outerShdw blurRad="50800" dist="38100" dir="5400000" algn="t" rotWithShape="0">
              <a:prstClr val="black">
                <a:alpha val="40000"/>
              </a:prstClr>
            </a:outerShdw>
          </a:effectLst>
        </p:spPr>
      </p:pic>
      <p:pic>
        <p:nvPicPr>
          <p:cNvPr id="120" name="图片 119" descr="图片包含 屏幕截图&#10;&#10;描述已自动生成">
            <a:extLst>
              <a:ext uri="{FF2B5EF4-FFF2-40B4-BE49-F238E27FC236}">
                <a16:creationId xmlns:a16="http://schemas.microsoft.com/office/drawing/2014/main" id="{7908EBB8-88E1-47B0-A864-304402C421A8}"/>
              </a:ext>
            </a:extLst>
          </p:cNvPr>
          <p:cNvPicPr>
            <a:picLocks noChangeAspect="1"/>
          </p:cNvPicPr>
          <p:nvPr/>
        </p:nvPicPr>
        <p:blipFill>
          <a:blip r:embed="rId6"/>
          <a:stretch>
            <a:fillRect/>
          </a:stretch>
        </p:blipFill>
        <p:spPr>
          <a:xfrm>
            <a:off x="2600363" y="977757"/>
            <a:ext cx="1800000" cy="3600000"/>
          </a:xfrm>
          <a:prstGeom prst="rect">
            <a:avLst/>
          </a:prstGeom>
          <a:ln>
            <a:noFill/>
          </a:ln>
          <a:effectLst>
            <a:outerShdw blurRad="50800" dist="38100" dir="5400000" algn="t" rotWithShape="0">
              <a:prstClr val="black">
                <a:alpha val="40000"/>
              </a:prstClr>
            </a:outerShdw>
          </a:effectLst>
        </p:spPr>
      </p:pic>
      <p:pic>
        <p:nvPicPr>
          <p:cNvPr id="122" name="图片 121" descr="图片包含 屏幕截图&#10;&#10;描述已自动生成">
            <a:extLst>
              <a:ext uri="{FF2B5EF4-FFF2-40B4-BE49-F238E27FC236}">
                <a16:creationId xmlns:a16="http://schemas.microsoft.com/office/drawing/2014/main" id="{71527F2B-486C-445C-B590-38E730F5108D}"/>
              </a:ext>
            </a:extLst>
          </p:cNvPr>
          <p:cNvPicPr>
            <a:picLocks noChangeAspect="1"/>
          </p:cNvPicPr>
          <p:nvPr/>
        </p:nvPicPr>
        <p:blipFill>
          <a:blip r:embed="rId7"/>
          <a:stretch>
            <a:fillRect/>
          </a:stretch>
        </p:blipFill>
        <p:spPr>
          <a:xfrm>
            <a:off x="6484062" y="977757"/>
            <a:ext cx="1800000" cy="3600000"/>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3804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2DB700-3775-4B44-BC29-E7DFA8AE012A}"/>
              </a:ext>
            </a:extLst>
          </p:cNvPr>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bodyPr>
          <a:lstStyle/>
          <a:p>
            <a:r>
              <a:rPr lang="zh-CN" altLang="en-US" b="1" dirty="0">
                <a:solidFill>
                  <a:srgbClr val="1771EA"/>
                </a:solidFill>
              </a:rPr>
              <a:t>轻松启用</a:t>
            </a:r>
          </a:p>
        </p:txBody>
      </p:sp>
      <p:grpSp>
        <p:nvGrpSpPr>
          <p:cNvPr id="97" name="组合 9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01EDD35-BA1A-4578-B1F1-3A6DED0C0F11}"/>
              </a:ext>
            </a:extLst>
          </p:cNvPr>
          <p:cNvGrpSpPr/>
          <p:nvPr/>
        </p:nvGrpSpPr>
        <p:grpSpPr>
          <a:xfrm>
            <a:off x="5085655" y="933398"/>
            <a:ext cx="3373016" cy="2900436"/>
            <a:chOff x="3393313" y="1104976"/>
            <a:chExt cx="5405374" cy="4648048"/>
          </a:xfrm>
        </p:grpSpPr>
        <p:sp>
          <p:nvSpPr>
            <p:cNvPr id="98" name="iSḷidé">
              <a:extLst>
                <a:ext uri="{FF2B5EF4-FFF2-40B4-BE49-F238E27FC236}">
                  <a16:creationId xmlns:a16="http://schemas.microsoft.com/office/drawing/2014/main" id="{96BF42AB-E117-47FA-8E06-7B7F57EEA308}"/>
                </a:ext>
              </a:extLst>
            </p:cNvPr>
            <p:cNvSpPr/>
            <p:nvPr/>
          </p:nvSpPr>
          <p:spPr bwMode="auto">
            <a:xfrm>
              <a:off x="7355817" y="5462295"/>
              <a:ext cx="177667" cy="202792"/>
            </a:xfrm>
            <a:custGeom>
              <a:avLst/>
              <a:gdLst>
                <a:gd name="T0" fmla="*/ 0 w 48"/>
                <a:gd name="T1" fmla="*/ 35 h 54"/>
                <a:gd name="T2" fmla="*/ 13 w 48"/>
                <a:gd name="T3" fmla="*/ 19 h 54"/>
                <a:gd name="T4" fmla="*/ 13 w 48"/>
                <a:gd name="T5" fmla="*/ 0 h 54"/>
                <a:gd name="T6" fmla="*/ 42 w 48"/>
                <a:gd name="T7" fmla="*/ 0 h 54"/>
                <a:gd name="T8" fmla="*/ 48 w 48"/>
                <a:gd name="T9" fmla="*/ 44 h 54"/>
                <a:gd name="T10" fmla="*/ 33 w 48"/>
                <a:gd name="T11" fmla="*/ 53 h 54"/>
                <a:gd name="T12" fmla="*/ 15 w 48"/>
                <a:gd name="T13" fmla="*/ 49 h 54"/>
                <a:gd name="T14" fmla="*/ 0 w 48"/>
                <a:gd name="T15" fmla="*/ 35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4">
                  <a:moveTo>
                    <a:pt x="0" y="35"/>
                  </a:moveTo>
                  <a:cubicBezTo>
                    <a:pt x="0" y="35"/>
                    <a:pt x="12" y="30"/>
                    <a:pt x="13" y="19"/>
                  </a:cubicBezTo>
                  <a:cubicBezTo>
                    <a:pt x="14" y="9"/>
                    <a:pt x="13" y="0"/>
                    <a:pt x="13" y="0"/>
                  </a:cubicBezTo>
                  <a:cubicBezTo>
                    <a:pt x="42" y="0"/>
                    <a:pt x="42" y="0"/>
                    <a:pt x="42" y="0"/>
                  </a:cubicBezTo>
                  <a:cubicBezTo>
                    <a:pt x="42" y="0"/>
                    <a:pt x="48" y="35"/>
                    <a:pt x="48" y="44"/>
                  </a:cubicBezTo>
                  <a:cubicBezTo>
                    <a:pt x="47" y="54"/>
                    <a:pt x="34" y="53"/>
                    <a:pt x="33" y="53"/>
                  </a:cubicBezTo>
                  <a:cubicBezTo>
                    <a:pt x="31" y="53"/>
                    <a:pt x="15" y="49"/>
                    <a:pt x="15" y="49"/>
                  </a:cubicBezTo>
                  <a:lnTo>
                    <a:pt x="0" y="35"/>
                  </a:lnTo>
                  <a:close/>
                </a:path>
              </a:pathLst>
            </a:custGeom>
            <a:gradFill>
              <a:gsLst>
                <a:gs pos="100000">
                  <a:srgbClr val="FED297"/>
                </a:gs>
                <a:gs pos="0">
                  <a:srgbClr val="F8C57C"/>
                </a:gs>
              </a:gsLst>
              <a:lin ang="0" scaled="0"/>
            </a:gradFill>
            <a:ln>
              <a:noFill/>
            </a:ln>
          </p:spPr>
          <p:txBody>
            <a:bodyPr anchor="ctr"/>
            <a:lstStyle/>
            <a:p>
              <a:pPr algn="ctr"/>
              <a:endParaRPr/>
            </a:p>
          </p:txBody>
        </p:sp>
        <p:sp>
          <p:nvSpPr>
            <p:cNvPr id="99" name="ï$ḻïḋe">
              <a:extLst>
                <a:ext uri="{FF2B5EF4-FFF2-40B4-BE49-F238E27FC236}">
                  <a16:creationId xmlns:a16="http://schemas.microsoft.com/office/drawing/2014/main" id="{3A24C62D-ECB9-47BF-BC2C-A30CFCEF10C8}"/>
                </a:ext>
              </a:extLst>
            </p:cNvPr>
            <p:cNvSpPr/>
            <p:nvPr/>
          </p:nvSpPr>
          <p:spPr bwMode="auto">
            <a:xfrm>
              <a:off x="7104572" y="5575357"/>
              <a:ext cx="445064" cy="177667"/>
            </a:xfrm>
            <a:custGeom>
              <a:avLst/>
              <a:gdLst>
                <a:gd name="T0" fmla="*/ 114 w 119"/>
                <a:gd name="T1" fmla="*/ 46 h 48"/>
                <a:gd name="T2" fmla="*/ 5 w 119"/>
                <a:gd name="T3" fmla="*/ 46 h 48"/>
                <a:gd name="T4" fmla="*/ 1 w 119"/>
                <a:gd name="T5" fmla="*/ 42 h 48"/>
                <a:gd name="T6" fmla="*/ 10 w 119"/>
                <a:gd name="T7" fmla="*/ 29 h 48"/>
                <a:gd name="T8" fmla="*/ 71 w 119"/>
                <a:gd name="T9" fmla="*/ 5 h 48"/>
                <a:gd name="T10" fmla="*/ 111 w 119"/>
                <a:gd name="T11" fmla="*/ 7 h 48"/>
                <a:gd name="T12" fmla="*/ 118 w 119"/>
                <a:gd name="T13" fmla="*/ 11 h 48"/>
                <a:gd name="T14" fmla="*/ 114 w 119"/>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8">
                  <a:moveTo>
                    <a:pt x="114" y="46"/>
                  </a:moveTo>
                  <a:cubicBezTo>
                    <a:pt x="108" y="48"/>
                    <a:pt x="24" y="47"/>
                    <a:pt x="5" y="46"/>
                  </a:cubicBezTo>
                  <a:cubicBezTo>
                    <a:pt x="2" y="46"/>
                    <a:pt x="0" y="44"/>
                    <a:pt x="1" y="42"/>
                  </a:cubicBezTo>
                  <a:cubicBezTo>
                    <a:pt x="2" y="38"/>
                    <a:pt x="4" y="33"/>
                    <a:pt x="10" y="29"/>
                  </a:cubicBezTo>
                  <a:cubicBezTo>
                    <a:pt x="20" y="22"/>
                    <a:pt x="59" y="0"/>
                    <a:pt x="71" y="5"/>
                  </a:cubicBezTo>
                  <a:cubicBezTo>
                    <a:pt x="87" y="12"/>
                    <a:pt x="96" y="14"/>
                    <a:pt x="111" y="7"/>
                  </a:cubicBezTo>
                  <a:cubicBezTo>
                    <a:pt x="114" y="6"/>
                    <a:pt x="118" y="8"/>
                    <a:pt x="118" y="11"/>
                  </a:cubicBezTo>
                  <a:cubicBezTo>
                    <a:pt x="119" y="24"/>
                    <a:pt x="119" y="45"/>
                    <a:pt x="114" y="46"/>
                  </a:cubicBezTo>
                  <a:close/>
                </a:path>
              </a:pathLst>
            </a:custGeom>
            <a:gradFill>
              <a:gsLst>
                <a:gs pos="100000">
                  <a:srgbClr val="0079AF"/>
                </a:gs>
                <a:gs pos="0">
                  <a:srgbClr val="024B68"/>
                </a:gs>
              </a:gsLst>
              <a:lin ang="0" scaled="0"/>
            </a:gradFill>
            <a:ln>
              <a:noFill/>
            </a:ln>
          </p:spPr>
          <p:txBody>
            <a:bodyPr anchor="ctr"/>
            <a:lstStyle/>
            <a:p>
              <a:pPr algn="ctr"/>
              <a:endParaRPr/>
            </a:p>
          </p:txBody>
        </p:sp>
        <p:sp>
          <p:nvSpPr>
            <p:cNvPr id="100" name="ïŝḷîḓe">
              <a:extLst>
                <a:ext uri="{FF2B5EF4-FFF2-40B4-BE49-F238E27FC236}">
                  <a16:creationId xmlns:a16="http://schemas.microsoft.com/office/drawing/2014/main" id="{15078A52-CD1F-45B9-8655-F93F0D8EB324}"/>
                </a:ext>
              </a:extLst>
            </p:cNvPr>
            <p:cNvSpPr/>
            <p:nvPr/>
          </p:nvSpPr>
          <p:spPr bwMode="auto">
            <a:xfrm>
              <a:off x="7104572" y="5704569"/>
              <a:ext cx="441475" cy="48455"/>
            </a:xfrm>
            <a:custGeom>
              <a:avLst/>
              <a:gdLst>
                <a:gd name="T0" fmla="*/ 4 w 118"/>
                <a:gd name="T1" fmla="*/ 0 h 13"/>
                <a:gd name="T2" fmla="*/ 118 w 118"/>
                <a:gd name="T3" fmla="*/ 0 h 13"/>
                <a:gd name="T4" fmla="*/ 114 w 118"/>
                <a:gd name="T5" fmla="*/ 11 h 13"/>
                <a:gd name="T6" fmla="*/ 5 w 118"/>
                <a:gd name="T7" fmla="*/ 11 h 13"/>
                <a:gd name="T8" fmla="*/ 1 w 118"/>
                <a:gd name="T9" fmla="*/ 7 h 13"/>
                <a:gd name="T10" fmla="*/ 4 w 118"/>
                <a:gd name="T11" fmla="*/ 0 h 13"/>
              </a:gdLst>
              <a:ahLst/>
              <a:cxnLst>
                <a:cxn ang="0">
                  <a:pos x="T0" y="T1"/>
                </a:cxn>
                <a:cxn ang="0">
                  <a:pos x="T2" y="T3"/>
                </a:cxn>
                <a:cxn ang="0">
                  <a:pos x="T4" y="T5"/>
                </a:cxn>
                <a:cxn ang="0">
                  <a:pos x="T6" y="T7"/>
                </a:cxn>
                <a:cxn ang="0">
                  <a:pos x="T8" y="T9"/>
                </a:cxn>
                <a:cxn ang="0">
                  <a:pos x="T10" y="T11"/>
                </a:cxn>
              </a:cxnLst>
              <a:rect l="0" t="0" r="r" b="b"/>
              <a:pathLst>
                <a:path w="118" h="13">
                  <a:moveTo>
                    <a:pt x="4" y="0"/>
                  </a:moveTo>
                  <a:cubicBezTo>
                    <a:pt x="118" y="0"/>
                    <a:pt x="118" y="0"/>
                    <a:pt x="118" y="0"/>
                  </a:cubicBezTo>
                  <a:cubicBezTo>
                    <a:pt x="117" y="6"/>
                    <a:pt x="116" y="11"/>
                    <a:pt x="114" y="11"/>
                  </a:cubicBezTo>
                  <a:cubicBezTo>
                    <a:pt x="108" y="13"/>
                    <a:pt x="24" y="12"/>
                    <a:pt x="5" y="11"/>
                  </a:cubicBezTo>
                  <a:cubicBezTo>
                    <a:pt x="2" y="11"/>
                    <a:pt x="0" y="9"/>
                    <a:pt x="1" y="7"/>
                  </a:cubicBezTo>
                  <a:cubicBezTo>
                    <a:pt x="1" y="5"/>
                    <a:pt x="2"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šḷîďè">
              <a:extLst>
                <a:ext uri="{FF2B5EF4-FFF2-40B4-BE49-F238E27FC236}">
                  <a16:creationId xmlns:a16="http://schemas.microsoft.com/office/drawing/2014/main" id="{1F32080E-89B0-4EC1-8C80-F11EE5AD7DCF}"/>
                </a:ext>
              </a:extLst>
            </p:cNvPr>
            <p:cNvSpPr/>
            <p:nvPr/>
          </p:nvSpPr>
          <p:spPr bwMode="auto">
            <a:xfrm>
              <a:off x="7508360" y="5462295"/>
              <a:ext cx="179461" cy="202792"/>
            </a:xfrm>
            <a:custGeom>
              <a:avLst/>
              <a:gdLst>
                <a:gd name="T0" fmla="*/ 0 w 48"/>
                <a:gd name="T1" fmla="*/ 35 h 54"/>
                <a:gd name="T2" fmla="*/ 13 w 48"/>
                <a:gd name="T3" fmla="*/ 19 h 54"/>
                <a:gd name="T4" fmla="*/ 13 w 48"/>
                <a:gd name="T5" fmla="*/ 0 h 54"/>
                <a:gd name="T6" fmla="*/ 42 w 48"/>
                <a:gd name="T7" fmla="*/ 0 h 54"/>
                <a:gd name="T8" fmla="*/ 47 w 48"/>
                <a:gd name="T9" fmla="*/ 44 h 54"/>
                <a:gd name="T10" fmla="*/ 32 w 48"/>
                <a:gd name="T11" fmla="*/ 53 h 54"/>
                <a:gd name="T12" fmla="*/ 15 w 48"/>
                <a:gd name="T13" fmla="*/ 49 h 54"/>
                <a:gd name="T14" fmla="*/ 0 w 48"/>
                <a:gd name="T15" fmla="*/ 35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4">
                  <a:moveTo>
                    <a:pt x="0" y="35"/>
                  </a:moveTo>
                  <a:cubicBezTo>
                    <a:pt x="0" y="35"/>
                    <a:pt x="12" y="30"/>
                    <a:pt x="13" y="19"/>
                  </a:cubicBezTo>
                  <a:cubicBezTo>
                    <a:pt x="14" y="9"/>
                    <a:pt x="13" y="0"/>
                    <a:pt x="13" y="0"/>
                  </a:cubicBezTo>
                  <a:cubicBezTo>
                    <a:pt x="42" y="0"/>
                    <a:pt x="42" y="0"/>
                    <a:pt x="42" y="0"/>
                  </a:cubicBezTo>
                  <a:cubicBezTo>
                    <a:pt x="42" y="0"/>
                    <a:pt x="48" y="35"/>
                    <a:pt x="47" y="44"/>
                  </a:cubicBezTo>
                  <a:cubicBezTo>
                    <a:pt x="47" y="54"/>
                    <a:pt x="33" y="53"/>
                    <a:pt x="32" y="53"/>
                  </a:cubicBezTo>
                  <a:cubicBezTo>
                    <a:pt x="31" y="53"/>
                    <a:pt x="15" y="49"/>
                    <a:pt x="15" y="49"/>
                  </a:cubicBezTo>
                  <a:lnTo>
                    <a:pt x="0" y="35"/>
                  </a:lnTo>
                  <a:close/>
                </a:path>
              </a:pathLst>
            </a:custGeom>
            <a:gradFill>
              <a:gsLst>
                <a:gs pos="100000">
                  <a:srgbClr val="FED297"/>
                </a:gs>
                <a:gs pos="0">
                  <a:srgbClr val="F8C57C"/>
                </a:gs>
              </a:gsLst>
              <a:lin ang="0" scaled="0"/>
            </a:gradFill>
            <a:ln>
              <a:noFill/>
            </a:ln>
          </p:spPr>
          <p:txBody>
            <a:bodyPr anchor="ctr"/>
            <a:lstStyle/>
            <a:p>
              <a:pPr algn="ctr"/>
              <a:endParaRPr/>
            </a:p>
          </p:txBody>
        </p:sp>
        <p:sp>
          <p:nvSpPr>
            <p:cNvPr id="102" name="îṥḻiḍé">
              <a:extLst>
                <a:ext uri="{FF2B5EF4-FFF2-40B4-BE49-F238E27FC236}">
                  <a16:creationId xmlns:a16="http://schemas.microsoft.com/office/drawing/2014/main" id="{C9E02E30-7F75-4402-B4C8-E64A3413B78A}"/>
                </a:ext>
              </a:extLst>
            </p:cNvPr>
            <p:cNvSpPr/>
            <p:nvPr/>
          </p:nvSpPr>
          <p:spPr bwMode="auto">
            <a:xfrm>
              <a:off x="7258908" y="5575357"/>
              <a:ext cx="443270" cy="177667"/>
            </a:xfrm>
            <a:custGeom>
              <a:avLst/>
              <a:gdLst>
                <a:gd name="T0" fmla="*/ 114 w 119"/>
                <a:gd name="T1" fmla="*/ 46 h 48"/>
                <a:gd name="T2" fmla="*/ 4 w 119"/>
                <a:gd name="T3" fmla="*/ 46 h 48"/>
                <a:gd name="T4" fmla="*/ 1 w 119"/>
                <a:gd name="T5" fmla="*/ 42 h 48"/>
                <a:gd name="T6" fmla="*/ 10 w 119"/>
                <a:gd name="T7" fmla="*/ 29 h 48"/>
                <a:gd name="T8" fmla="*/ 70 w 119"/>
                <a:gd name="T9" fmla="*/ 5 h 48"/>
                <a:gd name="T10" fmla="*/ 111 w 119"/>
                <a:gd name="T11" fmla="*/ 7 h 48"/>
                <a:gd name="T12" fmla="*/ 118 w 119"/>
                <a:gd name="T13" fmla="*/ 11 h 48"/>
                <a:gd name="T14" fmla="*/ 114 w 119"/>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8">
                  <a:moveTo>
                    <a:pt x="114" y="46"/>
                  </a:moveTo>
                  <a:cubicBezTo>
                    <a:pt x="108" y="48"/>
                    <a:pt x="24" y="47"/>
                    <a:pt x="4" y="46"/>
                  </a:cubicBezTo>
                  <a:cubicBezTo>
                    <a:pt x="2" y="46"/>
                    <a:pt x="0" y="44"/>
                    <a:pt x="1" y="42"/>
                  </a:cubicBezTo>
                  <a:cubicBezTo>
                    <a:pt x="1" y="38"/>
                    <a:pt x="4" y="33"/>
                    <a:pt x="10" y="29"/>
                  </a:cubicBezTo>
                  <a:cubicBezTo>
                    <a:pt x="19" y="22"/>
                    <a:pt x="58" y="0"/>
                    <a:pt x="70" y="5"/>
                  </a:cubicBezTo>
                  <a:cubicBezTo>
                    <a:pt x="86" y="12"/>
                    <a:pt x="95" y="14"/>
                    <a:pt x="111" y="7"/>
                  </a:cubicBezTo>
                  <a:cubicBezTo>
                    <a:pt x="114" y="6"/>
                    <a:pt x="117" y="8"/>
                    <a:pt x="118" y="11"/>
                  </a:cubicBezTo>
                  <a:cubicBezTo>
                    <a:pt x="118" y="24"/>
                    <a:pt x="119" y="45"/>
                    <a:pt x="114" y="46"/>
                  </a:cubicBezTo>
                  <a:close/>
                </a:path>
              </a:pathLst>
            </a:custGeom>
            <a:gradFill>
              <a:gsLst>
                <a:gs pos="100000">
                  <a:srgbClr val="0079AF"/>
                </a:gs>
                <a:gs pos="0">
                  <a:srgbClr val="024B68"/>
                </a:gs>
              </a:gsLst>
              <a:lin ang="0" scaled="0"/>
            </a:gradFill>
            <a:ln>
              <a:noFill/>
            </a:ln>
          </p:spPr>
          <p:txBody>
            <a:bodyPr anchor="ctr"/>
            <a:lstStyle/>
            <a:p>
              <a:pPr algn="ctr"/>
              <a:endParaRPr/>
            </a:p>
          </p:txBody>
        </p:sp>
        <p:sp>
          <p:nvSpPr>
            <p:cNvPr id="103" name="ïSľîḍê">
              <a:extLst>
                <a:ext uri="{FF2B5EF4-FFF2-40B4-BE49-F238E27FC236}">
                  <a16:creationId xmlns:a16="http://schemas.microsoft.com/office/drawing/2014/main" id="{786B6AA6-3F6F-4A57-9F03-81B31B946D4C}"/>
                </a:ext>
              </a:extLst>
            </p:cNvPr>
            <p:cNvSpPr/>
            <p:nvPr/>
          </p:nvSpPr>
          <p:spPr bwMode="auto">
            <a:xfrm>
              <a:off x="7258908" y="5704569"/>
              <a:ext cx="439681" cy="48455"/>
            </a:xfrm>
            <a:custGeom>
              <a:avLst/>
              <a:gdLst>
                <a:gd name="T0" fmla="*/ 4 w 118"/>
                <a:gd name="T1" fmla="*/ 0 h 13"/>
                <a:gd name="T2" fmla="*/ 118 w 118"/>
                <a:gd name="T3" fmla="*/ 0 h 13"/>
                <a:gd name="T4" fmla="*/ 114 w 118"/>
                <a:gd name="T5" fmla="*/ 11 h 13"/>
                <a:gd name="T6" fmla="*/ 4 w 118"/>
                <a:gd name="T7" fmla="*/ 11 h 13"/>
                <a:gd name="T8" fmla="*/ 1 w 118"/>
                <a:gd name="T9" fmla="*/ 7 h 13"/>
                <a:gd name="T10" fmla="*/ 4 w 118"/>
                <a:gd name="T11" fmla="*/ 0 h 13"/>
              </a:gdLst>
              <a:ahLst/>
              <a:cxnLst>
                <a:cxn ang="0">
                  <a:pos x="T0" y="T1"/>
                </a:cxn>
                <a:cxn ang="0">
                  <a:pos x="T2" y="T3"/>
                </a:cxn>
                <a:cxn ang="0">
                  <a:pos x="T4" y="T5"/>
                </a:cxn>
                <a:cxn ang="0">
                  <a:pos x="T6" y="T7"/>
                </a:cxn>
                <a:cxn ang="0">
                  <a:pos x="T8" y="T9"/>
                </a:cxn>
                <a:cxn ang="0">
                  <a:pos x="T10" y="T11"/>
                </a:cxn>
              </a:cxnLst>
              <a:rect l="0" t="0" r="r" b="b"/>
              <a:pathLst>
                <a:path w="118" h="13">
                  <a:moveTo>
                    <a:pt x="4" y="0"/>
                  </a:moveTo>
                  <a:cubicBezTo>
                    <a:pt x="118" y="0"/>
                    <a:pt x="118" y="0"/>
                    <a:pt x="118" y="0"/>
                  </a:cubicBezTo>
                  <a:cubicBezTo>
                    <a:pt x="117" y="6"/>
                    <a:pt x="116" y="11"/>
                    <a:pt x="114" y="11"/>
                  </a:cubicBezTo>
                  <a:cubicBezTo>
                    <a:pt x="108" y="13"/>
                    <a:pt x="24" y="12"/>
                    <a:pt x="4" y="11"/>
                  </a:cubicBezTo>
                  <a:cubicBezTo>
                    <a:pt x="2" y="11"/>
                    <a:pt x="0" y="9"/>
                    <a:pt x="1" y="7"/>
                  </a:cubicBezTo>
                  <a:cubicBezTo>
                    <a:pt x="1" y="5"/>
                    <a:pt x="2"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ṥḷïde">
              <a:extLst>
                <a:ext uri="{FF2B5EF4-FFF2-40B4-BE49-F238E27FC236}">
                  <a16:creationId xmlns:a16="http://schemas.microsoft.com/office/drawing/2014/main" id="{625F1A39-FB00-49A7-AC0F-85CB6C82CFA8}"/>
                </a:ext>
              </a:extLst>
            </p:cNvPr>
            <p:cNvSpPr/>
            <p:nvPr/>
          </p:nvSpPr>
          <p:spPr bwMode="auto">
            <a:xfrm>
              <a:off x="7014841" y="3577952"/>
              <a:ext cx="653239" cy="1929209"/>
            </a:xfrm>
            <a:custGeom>
              <a:avLst/>
              <a:gdLst>
                <a:gd name="T0" fmla="*/ 146 w 175"/>
                <a:gd name="T1" fmla="*/ 1 h 518"/>
                <a:gd name="T2" fmla="*/ 0 w 175"/>
                <a:gd name="T3" fmla="*/ 0 h 518"/>
                <a:gd name="T4" fmla="*/ 25 w 175"/>
                <a:gd name="T5" fmla="*/ 295 h 518"/>
                <a:gd name="T6" fmla="*/ 102 w 175"/>
                <a:gd name="T7" fmla="*/ 518 h 518"/>
                <a:gd name="T8" fmla="*/ 142 w 175"/>
                <a:gd name="T9" fmla="*/ 518 h 518"/>
                <a:gd name="T10" fmla="*/ 116 w 175"/>
                <a:gd name="T11" fmla="*/ 329 h 518"/>
                <a:gd name="T12" fmla="*/ 146 w 175"/>
                <a:gd name="T13" fmla="*/ 1 h 518"/>
              </a:gdLst>
              <a:ahLst/>
              <a:cxnLst>
                <a:cxn ang="0">
                  <a:pos x="T0" y="T1"/>
                </a:cxn>
                <a:cxn ang="0">
                  <a:pos x="T2" y="T3"/>
                </a:cxn>
                <a:cxn ang="0">
                  <a:pos x="T4" y="T5"/>
                </a:cxn>
                <a:cxn ang="0">
                  <a:pos x="T6" y="T7"/>
                </a:cxn>
                <a:cxn ang="0">
                  <a:pos x="T8" y="T9"/>
                </a:cxn>
                <a:cxn ang="0">
                  <a:pos x="T10" y="T11"/>
                </a:cxn>
                <a:cxn ang="0">
                  <a:pos x="T12" y="T13"/>
                </a:cxn>
              </a:cxnLst>
              <a:rect l="0" t="0" r="r" b="b"/>
              <a:pathLst>
                <a:path w="175" h="518">
                  <a:moveTo>
                    <a:pt x="146" y="1"/>
                  </a:moveTo>
                  <a:cubicBezTo>
                    <a:pt x="0" y="0"/>
                    <a:pt x="0" y="0"/>
                    <a:pt x="0" y="0"/>
                  </a:cubicBezTo>
                  <a:cubicBezTo>
                    <a:pt x="0" y="0"/>
                    <a:pt x="5" y="215"/>
                    <a:pt x="25" y="295"/>
                  </a:cubicBezTo>
                  <a:cubicBezTo>
                    <a:pt x="32" y="321"/>
                    <a:pt x="87" y="470"/>
                    <a:pt x="102" y="518"/>
                  </a:cubicBezTo>
                  <a:cubicBezTo>
                    <a:pt x="142" y="518"/>
                    <a:pt x="142" y="518"/>
                    <a:pt x="142" y="518"/>
                  </a:cubicBezTo>
                  <a:cubicBezTo>
                    <a:pt x="142" y="454"/>
                    <a:pt x="136" y="388"/>
                    <a:pt x="116" y="329"/>
                  </a:cubicBezTo>
                  <a:cubicBezTo>
                    <a:pt x="84" y="235"/>
                    <a:pt x="175" y="62"/>
                    <a:pt x="146" y="1"/>
                  </a:cubicBezTo>
                  <a:close/>
                </a:path>
              </a:pathLst>
            </a:custGeom>
            <a:gradFill>
              <a:gsLst>
                <a:gs pos="100000">
                  <a:srgbClr val="0079AF"/>
                </a:gs>
                <a:gs pos="61000">
                  <a:srgbClr val="024B68"/>
                </a:gs>
              </a:gsLst>
              <a:lin ang="0" scaled="0"/>
            </a:gradFill>
            <a:ln>
              <a:noFill/>
            </a:ln>
          </p:spPr>
          <p:txBody>
            <a:bodyPr anchor="ctr"/>
            <a:lstStyle/>
            <a:p>
              <a:pPr algn="ctr"/>
              <a:endParaRPr/>
            </a:p>
          </p:txBody>
        </p:sp>
        <p:sp>
          <p:nvSpPr>
            <p:cNvPr id="105" name="íṣlîḓè">
              <a:extLst>
                <a:ext uri="{FF2B5EF4-FFF2-40B4-BE49-F238E27FC236}">
                  <a16:creationId xmlns:a16="http://schemas.microsoft.com/office/drawing/2014/main" id="{4B7D6E9F-03C3-46A6-8029-641D3721F516}"/>
                </a:ext>
              </a:extLst>
            </p:cNvPr>
            <p:cNvSpPr/>
            <p:nvPr/>
          </p:nvSpPr>
          <p:spPr bwMode="auto">
            <a:xfrm>
              <a:off x="7165588" y="3577952"/>
              <a:ext cx="651445" cy="1929209"/>
            </a:xfrm>
            <a:custGeom>
              <a:avLst/>
              <a:gdLst>
                <a:gd name="T0" fmla="*/ 147 w 175"/>
                <a:gd name="T1" fmla="*/ 1 h 518"/>
                <a:gd name="T2" fmla="*/ 0 w 175"/>
                <a:gd name="T3" fmla="*/ 0 h 518"/>
                <a:gd name="T4" fmla="*/ 26 w 175"/>
                <a:gd name="T5" fmla="*/ 295 h 518"/>
                <a:gd name="T6" fmla="*/ 103 w 175"/>
                <a:gd name="T7" fmla="*/ 518 h 518"/>
                <a:gd name="T8" fmla="*/ 142 w 175"/>
                <a:gd name="T9" fmla="*/ 518 h 518"/>
                <a:gd name="T10" fmla="*/ 117 w 175"/>
                <a:gd name="T11" fmla="*/ 329 h 518"/>
                <a:gd name="T12" fmla="*/ 147 w 175"/>
                <a:gd name="T13" fmla="*/ 1 h 518"/>
              </a:gdLst>
              <a:ahLst/>
              <a:cxnLst>
                <a:cxn ang="0">
                  <a:pos x="T0" y="T1"/>
                </a:cxn>
                <a:cxn ang="0">
                  <a:pos x="T2" y="T3"/>
                </a:cxn>
                <a:cxn ang="0">
                  <a:pos x="T4" y="T5"/>
                </a:cxn>
                <a:cxn ang="0">
                  <a:pos x="T6" y="T7"/>
                </a:cxn>
                <a:cxn ang="0">
                  <a:pos x="T8" y="T9"/>
                </a:cxn>
                <a:cxn ang="0">
                  <a:pos x="T10" y="T11"/>
                </a:cxn>
                <a:cxn ang="0">
                  <a:pos x="T12" y="T13"/>
                </a:cxn>
              </a:cxnLst>
              <a:rect l="0" t="0" r="r" b="b"/>
              <a:pathLst>
                <a:path w="175" h="518">
                  <a:moveTo>
                    <a:pt x="147" y="1"/>
                  </a:moveTo>
                  <a:cubicBezTo>
                    <a:pt x="0" y="0"/>
                    <a:pt x="0" y="0"/>
                    <a:pt x="0" y="0"/>
                  </a:cubicBezTo>
                  <a:cubicBezTo>
                    <a:pt x="0" y="0"/>
                    <a:pt x="5" y="215"/>
                    <a:pt x="26" y="295"/>
                  </a:cubicBezTo>
                  <a:cubicBezTo>
                    <a:pt x="33" y="321"/>
                    <a:pt x="88" y="470"/>
                    <a:pt x="103" y="518"/>
                  </a:cubicBezTo>
                  <a:cubicBezTo>
                    <a:pt x="142" y="518"/>
                    <a:pt x="142" y="518"/>
                    <a:pt x="142" y="518"/>
                  </a:cubicBezTo>
                  <a:cubicBezTo>
                    <a:pt x="143" y="454"/>
                    <a:pt x="137" y="388"/>
                    <a:pt x="117" y="329"/>
                  </a:cubicBezTo>
                  <a:cubicBezTo>
                    <a:pt x="85" y="235"/>
                    <a:pt x="175" y="62"/>
                    <a:pt x="147" y="1"/>
                  </a:cubicBezTo>
                  <a:close/>
                </a:path>
              </a:pathLst>
            </a:custGeom>
            <a:solidFill>
              <a:srgbClr val="005D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ṥḷîḓê">
              <a:extLst>
                <a:ext uri="{FF2B5EF4-FFF2-40B4-BE49-F238E27FC236}">
                  <a16:creationId xmlns:a16="http://schemas.microsoft.com/office/drawing/2014/main" id="{86C36162-5C03-4080-AB95-395624C3A979}"/>
                </a:ext>
              </a:extLst>
            </p:cNvPr>
            <p:cNvSpPr/>
            <p:nvPr/>
          </p:nvSpPr>
          <p:spPr bwMode="auto">
            <a:xfrm>
              <a:off x="6910754" y="1905373"/>
              <a:ext cx="760916" cy="942172"/>
            </a:xfrm>
            <a:custGeom>
              <a:avLst/>
              <a:gdLst>
                <a:gd name="T0" fmla="*/ 38 w 204"/>
                <a:gd name="T1" fmla="*/ 16 h 253"/>
                <a:gd name="T2" fmla="*/ 7 w 204"/>
                <a:gd name="T3" fmla="*/ 51 h 253"/>
                <a:gd name="T4" fmla="*/ 15 w 204"/>
                <a:gd name="T5" fmla="*/ 149 h 253"/>
                <a:gd name="T6" fmla="*/ 78 w 204"/>
                <a:gd name="T7" fmla="*/ 252 h 253"/>
                <a:gd name="T8" fmla="*/ 178 w 204"/>
                <a:gd name="T9" fmla="*/ 157 h 253"/>
                <a:gd name="T10" fmla="*/ 146 w 204"/>
                <a:gd name="T11" fmla="*/ 86 h 253"/>
                <a:gd name="T12" fmla="*/ 90 w 204"/>
                <a:gd name="T13" fmla="*/ 4 h 253"/>
                <a:gd name="T14" fmla="*/ 38 w 204"/>
                <a:gd name="T15" fmla="*/ 16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253">
                  <a:moveTo>
                    <a:pt x="38" y="16"/>
                  </a:moveTo>
                  <a:cubicBezTo>
                    <a:pt x="38" y="16"/>
                    <a:pt x="10" y="8"/>
                    <a:pt x="7" y="51"/>
                  </a:cubicBezTo>
                  <a:cubicBezTo>
                    <a:pt x="3" y="95"/>
                    <a:pt x="21" y="118"/>
                    <a:pt x="15" y="149"/>
                  </a:cubicBezTo>
                  <a:cubicBezTo>
                    <a:pt x="0" y="226"/>
                    <a:pt x="9" y="251"/>
                    <a:pt x="78" y="252"/>
                  </a:cubicBezTo>
                  <a:cubicBezTo>
                    <a:pt x="147" y="253"/>
                    <a:pt x="204" y="203"/>
                    <a:pt x="178" y="157"/>
                  </a:cubicBezTo>
                  <a:cubicBezTo>
                    <a:pt x="156" y="120"/>
                    <a:pt x="150" y="134"/>
                    <a:pt x="146" y="86"/>
                  </a:cubicBezTo>
                  <a:cubicBezTo>
                    <a:pt x="142" y="39"/>
                    <a:pt x="117" y="9"/>
                    <a:pt x="90" y="4"/>
                  </a:cubicBezTo>
                  <a:cubicBezTo>
                    <a:pt x="67" y="0"/>
                    <a:pt x="46" y="3"/>
                    <a:pt x="38" y="16"/>
                  </a:cubicBezTo>
                  <a:close/>
                </a:path>
              </a:pathLst>
            </a:custGeom>
            <a:solidFill>
              <a:srgbClr val="005D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ṣ1íḍé">
              <a:extLst>
                <a:ext uri="{FF2B5EF4-FFF2-40B4-BE49-F238E27FC236}">
                  <a16:creationId xmlns:a16="http://schemas.microsoft.com/office/drawing/2014/main" id="{2889B021-8D51-4EE1-A990-D58C30D1456D}"/>
                </a:ext>
              </a:extLst>
            </p:cNvPr>
            <p:cNvSpPr/>
            <p:nvPr/>
          </p:nvSpPr>
          <p:spPr bwMode="auto">
            <a:xfrm>
              <a:off x="6436976" y="2490417"/>
              <a:ext cx="963707" cy="830906"/>
            </a:xfrm>
            <a:custGeom>
              <a:avLst/>
              <a:gdLst>
                <a:gd name="T0" fmla="*/ 194 w 258"/>
                <a:gd name="T1" fmla="*/ 4 h 223"/>
                <a:gd name="T2" fmla="*/ 172 w 258"/>
                <a:gd name="T3" fmla="*/ 11 h 223"/>
                <a:gd name="T4" fmla="*/ 116 w 258"/>
                <a:gd name="T5" fmla="*/ 134 h 223"/>
                <a:gd name="T6" fmla="*/ 21 w 258"/>
                <a:gd name="T7" fmla="*/ 55 h 223"/>
                <a:gd name="T8" fmla="*/ 0 w 258"/>
                <a:gd name="T9" fmla="*/ 75 h 223"/>
                <a:gd name="T10" fmla="*/ 135 w 258"/>
                <a:gd name="T11" fmla="*/ 213 h 223"/>
                <a:gd name="T12" fmla="*/ 194 w 258"/>
                <a:gd name="T13" fmla="*/ 4 h 223"/>
              </a:gdLst>
              <a:ahLst/>
              <a:cxnLst>
                <a:cxn ang="0">
                  <a:pos x="T0" y="T1"/>
                </a:cxn>
                <a:cxn ang="0">
                  <a:pos x="T2" y="T3"/>
                </a:cxn>
                <a:cxn ang="0">
                  <a:pos x="T4" y="T5"/>
                </a:cxn>
                <a:cxn ang="0">
                  <a:pos x="T6" y="T7"/>
                </a:cxn>
                <a:cxn ang="0">
                  <a:pos x="T8" y="T9"/>
                </a:cxn>
                <a:cxn ang="0">
                  <a:pos x="T10" y="T11"/>
                </a:cxn>
                <a:cxn ang="0">
                  <a:pos x="T12" y="T13"/>
                </a:cxn>
              </a:cxnLst>
              <a:rect l="0" t="0" r="r" b="b"/>
              <a:pathLst>
                <a:path w="258" h="223">
                  <a:moveTo>
                    <a:pt x="194" y="4"/>
                  </a:moveTo>
                  <a:cubicBezTo>
                    <a:pt x="194" y="4"/>
                    <a:pt x="182" y="0"/>
                    <a:pt x="172" y="11"/>
                  </a:cubicBezTo>
                  <a:cubicBezTo>
                    <a:pt x="162" y="22"/>
                    <a:pt x="116" y="134"/>
                    <a:pt x="116" y="134"/>
                  </a:cubicBezTo>
                  <a:cubicBezTo>
                    <a:pt x="21" y="55"/>
                    <a:pt x="21" y="55"/>
                    <a:pt x="21" y="55"/>
                  </a:cubicBezTo>
                  <a:cubicBezTo>
                    <a:pt x="0" y="75"/>
                    <a:pt x="0" y="75"/>
                    <a:pt x="0" y="75"/>
                  </a:cubicBezTo>
                  <a:cubicBezTo>
                    <a:pt x="0" y="75"/>
                    <a:pt x="111" y="223"/>
                    <a:pt x="135" y="213"/>
                  </a:cubicBezTo>
                  <a:cubicBezTo>
                    <a:pt x="158" y="203"/>
                    <a:pt x="258" y="38"/>
                    <a:pt x="194" y="4"/>
                  </a:cubicBezTo>
                  <a:close/>
                </a:path>
              </a:pathLst>
            </a:custGeom>
            <a:gradFill>
              <a:gsLst>
                <a:gs pos="100000">
                  <a:srgbClr val="FFA621"/>
                </a:gs>
                <a:gs pos="0">
                  <a:srgbClr val="FF7C1A"/>
                </a:gs>
              </a:gsLst>
              <a:lin ang="0" scaled="0"/>
            </a:gradFill>
            <a:ln>
              <a:noFill/>
            </a:ln>
          </p:spPr>
          <p:txBody>
            <a:bodyPr anchor="ctr"/>
            <a:lstStyle/>
            <a:p>
              <a:pPr algn="ctr"/>
              <a:endParaRPr/>
            </a:p>
          </p:txBody>
        </p:sp>
        <p:sp>
          <p:nvSpPr>
            <p:cNvPr id="108" name="ïṧḷíďe">
              <a:extLst>
                <a:ext uri="{FF2B5EF4-FFF2-40B4-BE49-F238E27FC236}">
                  <a16:creationId xmlns:a16="http://schemas.microsoft.com/office/drawing/2014/main" id="{C81780D3-0964-4FC9-8FB0-AB500421A121}"/>
                </a:ext>
              </a:extLst>
            </p:cNvPr>
            <p:cNvSpPr/>
            <p:nvPr/>
          </p:nvSpPr>
          <p:spPr bwMode="auto">
            <a:xfrm>
              <a:off x="6978949" y="2348643"/>
              <a:ext cx="768094" cy="1319041"/>
            </a:xfrm>
            <a:custGeom>
              <a:avLst/>
              <a:gdLst>
                <a:gd name="T0" fmla="*/ 41 w 206"/>
                <a:gd name="T1" fmla="*/ 40 h 354"/>
                <a:gd name="T2" fmla="*/ 19 w 206"/>
                <a:gd name="T3" fmla="*/ 98 h 354"/>
                <a:gd name="T4" fmla="*/ 3 w 206"/>
                <a:gd name="T5" fmla="*/ 164 h 354"/>
                <a:gd name="T6" fmla="*/ 23 w 206"/>
                <a:gd name="T7" fmla="*/ 212 h 354"/>
                <a:gd name="T8" fmla="*/ 0 w 206"/>
                <a:gd name="T9" fmla="*/ 343 h 354"/>
                <a:gd name="T10" fmla="*/ 105 w 206"/>
                <a:gd name="T11" fmla="*/ 352 h 354"/>
                <a:gd name="T12" fmla="*/ 206 w 206"/>
                <a:gd name="T13" fmla="*/ 330 h 354"/>
                <a:gd name="T14" fmla="*/ 176 w 206"/>
                <a:gd name="T15" fmla="*/ 247 h 354"/>
                <a:gd name="T16" fmla="*/ 148 w 206"/>
                <a:gd name="T17" fmla="*/ 51 h 354"/>
                <a:gd name="T18" fmla="*/ 41 w 206"/>
                <a:gd name="T19" fmla="*/ 4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354">
                  <a:moveTo>
                    <a:pt x="41" y="40"/>
                  </a:moveTo>
                  <a:cubicBezTo>
                    <a:pt x="41" y="40"/>
                    <a:pt x="29" y="43"/>
                    <a:pt x="19" y="98"/>
                  </a:cubicBezTo>
                  <a:cubicBezTo>
                    <a:pt x="16" y="110"/>
                    <a:pt x="7" y="128"/>
                    <a:pt x="3" y="164"/>
                  </a:cubicBezTo>
                  <a:cubicBezTo>
                    <a:pt x="1" y="182"/>
                    <a:pt x="22" y="200"/>
                    <a:pt x="23" y="212"/>
                  </a:cubicBezTo>
                  <a:cubicBezTo>
                    <a:pt x="25" y="269"/>
                    <a:pt x="11" y="317"/>
                    <a:pt x="0" y="343"/>
                  </a:cubicBezTo>
                  <a:cubicBezTo>
                    <a:pt x="0" y="343"/>
                    <a:pt x="47" y="354"/>
                    <a:pt x="105" y="352"/>
                  </a:cubicBezTo>
                  <a:cubicBezTo>
                    <a:pt x="137" y="351"/>
                    <a:pt x="173" y="352"/>
                    <a:pt x="206" y="330"/>
                  </a:cubicBezTo>
                  <a:cubicBezTo>
                    <a:pt x="206" y="330"/>
                    <a:pt x="179" y="295"/>
                    <a:pt x="176" y="247"/>
                  </a:cubicBezTo>
                  <a:cubicBezTo>
                    <a:pt x="172" y="178"/>
                    <a:pt x="181" y="76"/>
                    <a:pt x="148" y="51"/>
                  </a:cubicBezTo>
                  <a:cubicBezTo>
                    <a:pt x="82" y="0"/>
                    <a:pt x="41" y="40"/>
                    <a:pt x="41" y="40"/>
                  </a:cubicBezTo>
                  <a:close/>
                </a:path>
              </a:pathLst>
            </a:custGeom>
            <a:gradFill>
              <a:gsLst>
                <a:gs pos="100000">
                  <a:srgbClr val="FFA621"/>
                </a:gs>
                <a:gs pos="0">
                  <a:srgbClr val="FF7C1A"/>
                </a:gs>
              </a:gsLst>
              <a:lin ang="5400000" scaled="0"/>
            </a:gradFill>
            <a:ln>
              <a:noFill/>
            </a:ln>
          </p:spPr>
          <p:txBody>
            <a:bodyPr anchor="ctr"/>
            <a:lstStyle/>
            <a:p>
              <a:pPr algn="ctr"/>
              <a:endParaRPr/>
            </a:p>
          </p:txBody>
        </p:sp>
        <p:sp>
          <p:nvSpPr>
            <p:cNvPr id="109" name="îśľïḍe">
              <a:extLst>
                <a:ext uri="{FF2B5EF4-FFF2-40B4-BE49-F238E27FC236}">
                  <a16:creationId xmlns:a16="http://schemas.microsoft.com/office/drawing/2014/main" id="{340A916D-3D86-4C65-9422-6AE15E78CF61}"/>
                </a:ext>
              </a:extLst>
            </p:cNvPr>
            <p:cNvSpPr/>
            <p:nvPr/>
          </p:nvSpPr>
          <p:spPr bwMode="auto">
            <a:xfrm>
              <a:off x="7179945" y="2337875"/>
              <a:ext cx="145364" cy="256630"/>
            </a:xfrm>
            <a:custGeom>
              <a:avLst/>
              <a:gdLst>
                <a:gd name="T0" fmla="*/ 37 w 39"/>
                <a:gd name="T1" fmla="*/ 0 h 69"/>
                <a:gd name="T2" fmla="*/ 39 w 39"/>
                <a:gd name="T3" fmla="*/ 31 h 69"/>
                <a:gd name="T4" fmla="*/ 7 w 39"/>
                <a:gd name="T5" fmla="*/ 68 h 69"/>
                <a:gd name="T6" fmla="*/ 2 w 39"/>
                <a:gd name="T7" fmla="*/ 40 h 69"/>
                <a:gd name="T8" fmla="*/ 1 w 39"/>
                <a:gd name="T9" fmla="*/ 23 h 69"/>
                <a:gd name="T10" fmla="*/ 37 w 39"/>
                <a:gd name="T11" fmla="*/ 0 h 69"/>
              </a:gdLst>
              <a:ahLst/>
              <a:cxnLst>
                <a:cxn ang="0">
                  <a:pos x="T0" y="T1"/>
                </a:cxn>
                <a:cxn ang="0">
                  <a:pos x="T2" y="T3"/>
                </a:cxn>
                <a:cxn ang="0">
                  <a:pos x="T4" y="T5"/>
                </a:cxn>
                <a:cxn ang="0">
                  <a:pos x="T6" y="T7"/>
                </a:cxn>
                <a:cxn ang="0">
                  <a:pos x="T8" y="T9"/>
                </a:cxn>
                <a:cxn ang="0">
                  <a:pos x="T10" y="T11"/>
                </a:cxn>
              </a:cxnLst>
              <a:rect l="0" t="0" r="r" b="b"/>
              <a:pathLst>
                <a:path w="39" h="69">
                  <a:moveTo>
                    <a:pt x="37" y="0"/>
                  </a:moveTo>
                  <a:cubicBezTo>
                    <a:pt x="39" y="31"/>
                    <a:pt x="39" y="31"/>
                    <a:pt x="39" y="31"/>
                  </a:cubicBezTo>
                  <a:cubicBezTo>
                    <a:pt x="39" y="31"/>
                    <a:pt x="29" y="68"/>
                    <a:pt x="7" y="68"/>
                  </a:cubicBezTo>
                  <a:cubicBezTo>
                    <a:pt x="7" y="68"/>
                    <a:pt x="0" y="69"/>
                    <a:pt x="2" y="40"/>
                  </a:cubicBezTo>
                  <a:cubicBezTo>
                    <a:pt x="1" y="23"/>
                    <a:pt x="1" y="23"/>
                    <a:pt x="1" y="23"/>
                  </a:cubicBezTo>
                  <a:lnTo>
                    <a:pt x="37" y="0"/>
                  </a:lnTo>
                  <a:close/>
                </a:path>
              </a:pathLst>
            </a:custGeom>
            <a:gradFill>
              <a:gsLst>
                <a:gs pos="100000">
                  <a:srgbClr val="FED297"/>
                </a:gs>
                <a:gs pos="0">
                  <a:srgbClr val="F8C57C"/>
                </a:gs>
              </a:gsLst>
              <a:lin ang="10800000" scaled="0"/>
            </a:gradFill>
            <a:ln>
              <a:noFill/>
            </a:ln>
          </p:spPr>
          <p:txBody>
            <a:bodyPr anchor="ctr"/>
            <a:lstStyle/>
            <a:p>
              <a:pPr algn="ctr"/>
              <a:endParaRPr/>
            </a:p>
          </p:txBody>
        </p:sp>
        <p:sp>
          <p:nvSpPr>
            <p:cNvPr id="110" name="íṩḷîdè">
              <a:extLst>
                <a:ext uri="{FF2B5EF4-FFF2-40B4-BE49-F238E27FC236}">
                  <a16:creationId xmlns:a16="http://schemas.microsoft.com/office/drawing/2014/main" id="{B141A854-709B-4391-A98D-34EE81D066EC}"/>
                </a:ext>
              </a:extLst>
            </p:cNvPr>
            <p:cNvSpPr/>
            <p:nvPr/>
          </p:nvSpPr>
          <p:spPr bwMode="auto">
            <a:xfrm>
              <a:off x="7284033" y="2162003"/>
              <a:ext cx="100498" cy="100498"/>
            </a:xfrm>
            <a:prstGeom prst="ellipse">
              <a:avLst/>
            </a:prstGeom>
            <a:solidFill>
              <a:srgbClr val="FFE3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şḻîḑê">
              <a:extLst>
                <a:ext uri="{FF2B5EF4-FFF2-40B4-BE49-F238E27FC236}">
                  <a16:creationId xmlns:a16="http://schemas.microsoft.com/office/drawing/2014/main" id="{DEDC8F6D-4603-4B55-8AE7-A4246F3B7CA7}"/>
                </a:ext>
              </a:extLst>
            </p:cNvPr>
            <p:cNvSpPr/>
            <p:nvPr/>
          </p:nvSpPr>
          <p:spPr bwMode="auto">
            <a:xfrm>
              <a:off x="7011252" y="2084834"/>
              <a:ext cx="348155" cy="364307"/>
            </a:xfrm>
            <a:custGeom>
              <a:avLst/>
              <a:gdLst>
                <a:gd name="T0" fmla="*/ 27 w 93"/>
                <a:gd name="T1" fmla="*/ 1 h 98"/>
                <a:gd name="T2" fmla="*/ 87 w 93"/>
                <a:gd name="T3" fmla="*/ 34 h 98"/>
                <a:gd name="T4" fmla="*/ 89 w 93"/>
                <a:gd name="T5" fmla="*/ 47 h 98"/>
                <a:gd name="T6" fmla="*/ 56 w 93"/>
                <a:gd name="T7" fmla="*/ 93 h 98"/>
                <a:gd name="T8" fmla="*/ 8 w 93"/>
                <a:gd name="T9" fmla="*/ 62 h 98"/>
                <a:gd name="T10" fmla="*/ 5 w 93"/>
                <a:gd name="T11" fmla="*/ 30 h 98"/>
                <a:gd name="T12" fmla="*/ 27 w 93"/>
                <a:gd name="T13" fmla="*/ 1 h 98"/>
              </a:gdLst>
              <a:ahLst/>
              <a:cxnLst>
                <a:cxn ang="0">
                  <a:pos x="T0" y="T1"/>
                </a:cxn>
                <a:cxn ang="0">
                  <a:pos x="T2" y="T3"/>
                </a:cxn>
                <a:cxn ang="0">
                  <a:pos x="T4" y="T5"/>
                </a:cxn>
                <a:cxn ang="0">
                  <a:pos x="T6" y="T7"/>
                </a:cxn>
                <a:cxn ang="0">
                  <a:pos x="T8" y="T9"/>
                </a:cxn>
                <a:cxn ang="0">
                  <a:pos x="T10" y="T11"/>
                </a:cxn>
                <a:cxn ang="0">
                  <a:pos x="T12" y="T13"/>
                </a:cxn>
              </a:cxnLst>
              <a:rect l="0" t="0" r="r" b="b"/>
              <a:pathLst>
                <a:path w="93" h="98">
                  <a:moveTo>
                    <a:pt x="27" y="1"/>
                  </a:moveTo>
                  <a:cubicBezTo>
                    <a:pt x="60" y="27"/>
                    <a:pt x="77" y="0"/>
                    <a:pt x="87" y="34"/>
                  </a:cubicBezTo>
                  <a:cubicBezTo>
                    <a:pt x="89" y="47"/>
                    <a:pt x="89" y="47"/>
                    <a:pt x="89" y="47"/>
                  </a:cubicBezTo>
                  <a:cubicBezTo>
                    <a:pt x="93" y="68"/>
                    <a:pt x="78" y="89"/>
                    <a:pt x="56" y="93"/>
                  </a:cubicBezTo>
                  <a:cubicBezTo>
                    <a:pt x="34" y="98"/>
                    <a:pt x="12" y="84"/>
                    <a:pt x="8" y="62"/>
                  </a:cubicBezTo>
                  <a:cubicBezTo>
                    <a:pt x="8" y="62"/>
                    <a:pt x="0" y="34"/>
                    <a:pt x="5" y="30"/>
                  </a:cubicBezTo>
                  <a:cubicBezTo>
                    <a:pt x="27" y="13"/>
                    <a:pt x="27" y="1"/>
                    <a:pt x="27" y="1"/>
                  </a:cubicBezTo>
                  <a:close/>
                </a:path>
              </a:pathLst>
            </a:custGeom>
            <a:gradFill>
              <a:gsLst>
                <a:gs pos="100000">
                  <a:srgbClr val="FED297"/>
                </a:gs>
                <a:gs pos="0">
                  <a:srgbClr val="F8C57C"/>
                </a:gs>
              </a:gsLst>
              <a:lin ang="0" scaled="0"/>
            </a:gradFill>
            <a:ln>
              <a:noFill/>
            </a:ln>
          </p:spPr>
          <p:txBody>
            <a:bodyPr anchor="ctr"/>
            <a:lstStyle/>
            <a:p>
              <a:pPr algn="ctr"/>
              <a:endParaRPr/>
            </a:p>
          </p:txBody>
        </p:sp>
        <p:sp>
          <p:nvSpPr>
            <p:cNvPr id="112" name="ïṩlîḑé">
              <a:extLst>
                <a:ext uri="{FF2B5EF4-FFF2-40B4-BE49-F238E27FC236}">
                  <a16:creationId xmlns:a16="http://schemas.microsoft.com/office/drawing/2014/main" id="{BED72D7E-CB40-4CB0-A7E4-52FBCBE51F1B}"/>
                </a:ext>
              </a:extLst>
            </p:cNvPr>
            <p:cNvSpPr/>
            <p:nvPr/>
          </p:nvSpPr>
          <p:spPr bwMode="auto">
            <a:xfrm>
              <a:off x="7183535" y="2476060"/>
              <a:ext cx="685542" cy="1392619"/>
            </a:xfrm>
            <a:custGeom>
              <a:avLst/>
              <a:gdLst>
                <a:gd name="T0" fmla="*/ 51 w 184"/>
                <a:gd name="T1" fmla="*/ 15 h 374"/>
                <a:gd name="T2" fmla="*/ 103 w 184"/>
                <a:gd name="T3" fmla="*/ 26 h 374"/>
                <a:gd name="T4" fmla="*/ 184 w 184"/>
                <a:gd name="T5" fmla="*/ 180 h 374"/>
                <a:gd name="T6" fmla="*/ 132 w 184"/>
                <a:gd name="T7" fmla="*/ 374 h 374"/>
                <a:gd name="T8" fmla="*/ 98 w 184"/>
                <a:gd name="T9" fmla="*/ 370 h 374"/>
                <a:gd name="T10" fmla="*/ 114 w 184"/>
                <a:gd name="T11" fmla="*/ 186 h 374"/>
                <a:gd name="T12" fmla="*/ 51 w 184"/>
                <a:gd name="T13" fmla="*/ 15 h 374"/>
              </a:gdLst>
              <a:ahLst/>
              <a:cxnLst>
                <a:cxn ang="0">
                  <a:pos x="T0" y="T1"/>
                </a:cxn>
                <a:cxn ang="0">
                  <a:pos x="T2" y="T3"/>
                </a:cxn>
                <a:cxn ang="0">
                  <a:pos x="T4" y="T5"/>
                </a:cxn>
                <a:cxn ang="0">
                  <a:pos x="T6" y="T7"/>
                </a:cxn>
                <a:cxn ang="0">
                  <a:pos x="T8" y="T9"/>
                </a:cxn>
                <a:cxn ang="0">
                  <a:pos x="T10" y="T11"/>
                </a:cxn>
                <a:cxn ang="0">
                  <a:pos x="T12" y="T13"/>
                </a:cxn>
              </a:cxnLst>
              <a:rect l="0" t="0" r="r" b="b"/>
              <a:pathLst>
                <a:path w="184" h="374">
                  <a:moveTo>
                    <a:pt x="51" y="15"/>
                  </a:moveTo>
                  <a:cubicBezTo>
                    <a:pt x="72" y="0"/>
                    <a:pt x="92" y="13"/>
                    <a:pt x="103" y="26"/>
                  </a:cubicBezTo>
                  <a:cubicBezTo>
                    <a:pt x="130" y="60"/>
                    <a:pt x="184" y="153"/>
                    <a:pt x="184" y="180"/>
                  </a:cubicBezTo>
                  <a:cubicBezTo>
                    <a:pt x="184" y="216"/>
                    <a:pt x="132" y="374"/>
                    <a:pt x="132" y="374"/>
                  </a:cubicBezTo>
                  <a:cubicBezTo>
                    <a:pt x="98" y="370"/>
                    <a:pt x="98" y="370"/>
                    <a:pt x="98" y="370"/>
                  </a:cubicBezTo>
                  <a:cubicBezTo>
                    <a:pt x="98" y="370"/>
                    <a:pt x="121" y="197"/>
                    <a:pt x="114" y="186"/>
                  </a:cubicBezTo>
                  <a:cubicBezTo>
                    <a:pt x="108" y="177"/>
                    <a:pt x="0" y="53"/>
                    <a:pt x="51" y="15"/>
                  </a:cubicBezTo>
                  <a:close/>
                </a:path>
              </a:pathLst>
            </a:custGeom>
            <a:gradFill>
              <a:gsLst>
                <a:gs pos="100000">
                  <a:srgbClr val="FFA621"/>
                </a:gs>
                <a:gs pos="0">
                  <a:srgbClr val="FF7C1A"/>
                </a:gs>
              </a:gsLst>
              <a:lin ang="5400000" scaled="0"/>
            </a:gradFill>
            <a:ln>
              <a:noFill/>
            </a:ln>
          </p:spPr>
          <p:txBody>
            <a:bodyPr anchor="ctr"/>
            <a:lstStyle/>
            <a:p>
              <a:pPr algn="ctr"/>
              <a:endParaRPr/>
            </a:p>
          </p:txBody>
        </p:sp>
        <p:sp>
          <p:nvSpPr>
            <p:cNvPr id="113" name="ïṧlidè">
              <a:extLst>
                <a:ext uri="{FF2B5EF4-FFF2-40B4-BE49-F238E27FC236}">
                  <a16:creationId xmlns:a16="http://schemas.microsoft.com/office/drawing/2014/main" id="{F65F4616-937C-46D4-9932-9E6F995F02BC}"/>
                </a:ext>
              </a:extLst>
            </p:cNvPr>
            <p:cNvSpPr/>
            <p:nvPr/>
          </p:nvSpPr>
          <p:spPr bwMode="auto">
            <a:xfrm>
              <a:off x="7231990" y="2594504"/>
              <a:ext cx="394815" cy="1066000"/>
            </a:xfrm>
            <a:custGeom>
              <a:avLst/>
              <a:gdLst>
                <a:gd name="T0" fmla="*/ 92 w 106"/>
                <a:gd name="T1" fmla="*/ 282 h 286"/>
                <a:gd name="T2" fmla="*/ 58 w 106"/>
                <a:gd name="T3" fmla="*/ 286 h 286"/>
                <a:gd name="T4" fmla="*/ 80 w 106"/>
                <a:gd name="T5" fmla="*/ 155 h 286"/>
                <a:gd name="T6" fmla="*/ 38 w 106"/>
                <a:gd name="T7" fmla="*/ 96 h 286"/>
                <a:gd name="T8" fmla="*/ 25 w 106"/>
                <a:gd name="T9" fmla="*/ 0 h 286"/>
                <a:gd name="T10" fmla="*/ 26 w 106"/>
                <a:gd name="T11" fmla="*/ 1 h 286"/>
                <a:gd name="T12" fmla="*/ 101 w 106"/>
                <a:gd name="T13" fmla="*/ 154 h 286"/>
                <a:gd name="T14" fmla="*/ 92 w 106"/>
                <a:gd name="T15" fmla="*/ 282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286">
                  <a:moveTo>
                    <a:pt x="92" y="282"/>
                  </a:moveTo>
                  <a:cubicBezTo>
                    <a:pt x="81" y="284"/>
                    <a:pt x="69" y="285"/>
                    <a:pt x="58" y="286"/>
                  </a:cubicBezTo>
                  <a:cubicBezTo>
                    <a:pt x="67" y="240"/>
                    <a:pt x="80" y="155"/>
                    <a:pt x="80" y="155"/>
                  </a:cubicBezTo>
                  <a:cubicBezTo>
                    <a:pt x="80" y="155"/>
                    <a:pt x="77" y="146"/>
                    <a:pt x="38" y="96"/>
                  </a:cubicBezTo>
                  <a:cubicBezTo>
                    <a:pt x="0" y="45"/>
                    <a:pt x="25" y="0"/>
                    <a:pt x="25" y="0"/>
                  </a:cubicBezTo>
                  <a:cubicBezTo>
                    <a:pt x="26" y="1"/>
                    <a:pt x="26" y="1"/>
                    <a:pt x="26" y="1"/>
                  </a:cubicBezTo>
                  <a:cubicBezTo>
                    <a:pt x="13" y="50"/>
                    <a:pt x="96" y="146"/>
                    <a:pt x="101" y="154"/>
                  </a:cubicBezTo>
                  <a:cubicBezTo>
                    <a:pt x="106" y="161"/>
                    <a:pt x="98" y="230"/>
                    <a:pt x="92" y="282"/>
                  </a:cubicBezTo>
                  <a:close/>
                </a:path>
              </a:pathLst>
            </a:custGeom>
            <a:solidFill>
              <a:srgbClr val="FF7B16"/>
            </a:solidFill>
            <a:ln>
              <a:noFill/>
            </a:ln>
          </p:spPr>
          <p:txBody>
            <a:bodyPr anchor="ctr"/>
            <a:lstStyle/>
            <a:p>
              <a:pPr algn="ctr"/>
              <a:endParaRPr/>
            </a:p>
          </p:txBody>
        </p:sp>
        <p:sp>
          <p:nvSpPr>
            <p:cNvPr id="114" name="íSḷïďè">
              <a:extLst>
                <a:ext uri="{FF2B5EF4-FFF2-40B4-BE49-F238E27FC236}">
                  <a16:creationId xmlns:a16="http://schemas.microsoft.com/office/drawing/2014/main" id="{9444991E-511F-489D-8437-44C16A3E144F}"/>
                </a:ext>
              </a:extLst>
            </p:cNvPr>
            <p:cNvSpPr/>
            <p:nvPr/>
          </p:nvSpPr>
          <p:spPr bwMode="auto">
            <a:xfrm>
              <a:off x="6280845" y="2560407"/>
              <a:ext cx="227916" cy="202792"/>
            </a:xfrm>
            <a:custGeom>
              <a:avLst/>
              <a:gdLst>
                <a:gd name="T0" fmla="*/ 61 w 61"/>
                <a:gd name="T1" fmla="*/ 37 h 54"/>
                <a:gd name="T2" fmla="*/ 46 w 61"/>
                <a:gd name="T3" fmla="*/ 12 h 54"/>
                <a:gd name="T4" fmla="*/ 45 w 61"/>
                <a:gd name="T5" fmla="*/ 22 h 54"/>
                <a:gd name="T6" fmla="*/ 13 w 61"/>
                <a:gd name="T7" fmla="*/ 6 h 54"/>
                <a:gd name="T8" fmla="*/ 43 w 61"/>
                <a:gd name="T9" fmla="*/ 54 h 54"/>
                <a:gd name="T10" fmla="*/ 61 w 61"/>
                <a:gd name="T11" fmla="*/ 37 h 54"/>
              </a:gdLst>
              <a:ahLst/>
              <a:cxnLst>
                <a:cxn ang="0">
                  <a:pos x="T0" y="T1"/>
                </a:cxn>
                <a:cxn ang="0">
                  <a:pos x="T2" y="T3"/>
                </a:cxn>
                <a:cxn ang="0">
                  <a:pos x="T4" y="T5"/>
                </a:cxn>
                <a:cxn ang="0">
                  <a:pos x="T6" y="T7"/>
                </a:cxn>
                <a:cxn ang="0">
                  <a:pos x="T8" y="T9"/>
                </a:cxn>
                <a:cxn ang="0">
                  <a:pos x="T10" y="T11"/>
                </a:cxn>
              </a:cxnLst>
              <a:rect l="0" t="0" r="r" b="b"/>
              <a:pathLst>
                <a:path w="61" h="54">
                  <a:moveTo>
                    <a:pt x="61" y="37"/>
                  </a:moveTo>
                  <a:cubicBezTo>
                    <a:pt x="61" y="37"/>
                    <a:pt x="51" y="12"/>
                    <a:pt x="46" y="12"/>
                  </a:cubicBezTo>
                  <a:cubicBezTo>
                    <a:pt x="42" y="11"/>
                    <a:pt x="45" y="22"/>
                    <a:pt x="45" y="22"/>
                  </a:cubicBezTo>
                  <a:cubicBezTo>
                    <a:pt x="45" y="22"/>
                    <a:pt x="26" y="0"/>
                    <a:pt x="13" y="6"/>
                  </a:cubicBezTo>
                  <a:cubicBezTo>
                    <a:pt x="0" y="12"/>
                    <a:pt x="33" y="48"/>
                    <a:pt x="43" y="54"/>
                  </a:cubicBezTo>
                  <a:lnTo>
                    <a:pt x="61" y="37"/>
                  </a:lnTo>
                  <a:close/>
                </a:path>
              </a:pathLst>
            </a:custGeom>
            <a:gradFill>
              <a:gsLst>
                <a:gs pos="100000">
                  <a:srgbClr val="FED297"/>
                </a:gs>
                <a:gs pos="0">
                  <a:srgbClr val="F8C57C"/>
                </a:gs>
              </a:gsLst>
              <a:lin ang="0" scaled="0"/>
            </a:gradFill>
            <a:ln>
              <a:noFill/>
            </a:ln>
          </p:spPr>
          <p:txBody>
            <a:bodyPr anchor="ctr"/>
            <a:lstStyle/>
            <a:p>
              <a:pPr algn="ctr"/>
              <a:endParaRPr/>
            </a:p>
          </p:txBody>
        </p:sp>
        <p:sp>
          <p:nvSpPr>
            <p:cNvPr id="115" name="iṩ1îde">
              <a:extLst>
                <a:ext uri="{FF2B5EF4-FFF2-40B4-BE49-F238E27FC236}">
                  <a16:creationId xmlns:a16="http://schemas.microsoft.com/office/drawing/2014/main" id="{7C57B3DC-65C5-40AA-8F3B-9AF7E456AC1D}"/>
                </a:ext>
              </a:extLst>
            </p:cNvPr>
            <p:cNvSpPr/>
            <p:nvPr/>
          </p:nvSpPr>
          <p:spPr bwMode="auto">
            <a:xfrm>
              <a:off x="7467083" y="3854323"/>
              <a:ext cx="197407" cy="229710"/>
            </a:xfrm>
            <a:custGeom>
              <a:avLst/>
              <a:gdLst>
                <a:gd name="T0" fmla="*/ 28 w 53"/>
                <a:gd name="T1" fmla="*/ 0 h 62"/>
                <a:gd name="T2" fmla="*/ 9 w 53"/>
                <a:gd name="T3" fmla="*/ 26 h 62"/>
                <a:gd name="T4" fmla="*/ 21 w 53"/>
                <a:gd name="T5" fmla="*/ 22 h 62"/>
                <a:gd name="T6" fmla="*/ 14 w 53"/>
                <a:gd name="T7" fmla="*/ 56 h 62"/>
                <a:gd name="T8" fmla="*/ 41 w 53"/>
                <a:gd name="T9" fmla="*/ 37 h 62"/>
                <a:gd name="T10" fmla="*/ 53 w 53"/>
                <a:gd name="T11" fmla="*/ 3 h 62"/>
                <a:gd name="T12" fmla="*/ 28 w 53"/>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53" h="62">
                  <a:moveTo>
                    <a:pt x="28" y="0"/>
                  </a:moveTo>
                  <a:cubicBezTo>
                    <a:pt x="28" y="0"/>
                    <a:pt x="0" y="21"/>
                    <a:pt x="9" y="26"/>
                  </a:cubicBezTo>
                  <a:cubicBezTo>
                    <a:pt x="16" y="29"/>
                    <a:pt x="21" y="22"/>
                    <a:pt x="21" y="22"/>
                  </a:cubicBezTo>
                  <a:cubicBezTo>
                    <a:pt x="21" y="22"/>
                    <a:pt x="1" y="51"/>
                    <a:pt x="14" y="56"/>
                  </a:cubicBezTo>
                  <a:cubicBezTo>
                    <a:pt x="27" y="62"/>
                    <a:pt x="35" y="50"/>
                    <a:pt x="41" y="37"/>
                  </a:cubicBezTo>
                  <a:cubicBezTo>
                    <a:pt x="47" y="23"/>
                    <a:pt x="53" y="3"/>
                    <a:pt x="53" y="3"/>
                  </a:cubicBezTo>
                  <a:lnTo>
                    <a:pt x="28" y="0"/>
                  </a:lnTo>
                  <a:close/>
                </a:path>
              </a:pathLst>
            </a:custGeom>
            <a:gradFill>
              <a:gsLst>
                <a:gs pos="100000">
                  <a:srgbClr val="FED297"/>
                </a:gs>
                <a:gs pos="0">
                  <a:srgbClr val="F8C57C"/>
                </a:gs>
              </a:gsLst>
              <a:lin ang="0" scaled="0"/>
            </a:gradFill>
            <a:ln>
              <a:noFill/>
            </a:ln>
          </p:spPr>
          <p:txBody>
            <a:bodyPr anchor="ctr"/>
            <a:lstStyle/>
            <a:p>
              <a:pPr algn="ctr"/>
              <a:endParaRPr/>
            </a:p>
          </p:txBody>
        </p:sp>
        <p:sp>
          <p:nvSpPr>
            <p:cNvPr id="116" name="iṩļîḋè">
              <a:extLst>
                <a:ext uri="{FF2B5EF4-FFF2-40B4-BE49-F238E27FC236}">
                  <a16:creationId xmlns:a16="http://schemas.microsoft.com/office/drawing/2014/main" id="{71852104-798C-4178-8B38-AA7685638C8B}"/>
                </a:ext>
              </a:extLst>
            </p:cNvPr>
            <p:cNvSpPr/>
            <p:nvPr/>
          </p:nvSpPr>
          <p:spPr bwMode="auto">
            <a:xfrm>
              <a:off x="6169579" y="1849741"/>
              <a:ext cx="506081" cy="622731"/>
            </a:xfrm>
            <a:custGeom>
              <a:avLst/>
              <a:gdLst>
                <a:gd name="T0" fmla="*/ 132 w 136"/>
                <a:gd name="T1" fmla="*/ 91 h 167"/>
                <a:gd name="T2" fmla="*/ 136 w 136"/>
                <a:gd name="T3" fmla="*/ 68 h 167"/>
                <a:gd name="T4" fmla="*/ 68 w 136"/>
                <a:gd name="T5" fmla="*/ 0 h 167"/>
                <a:gd name="T6" fmla="*/ 0 w 136"/>
                <a:gd name="T7" fmla="*/ 68 h 167"/>
                <a:gd name="T8" fmla="*/ 4 w 136"/>
                <a:gd name="T9" fmla="*/ 91 h 167"/>
                <a:gd name="T10" fmla="*/ 4 w 136"/>
                <a:gd name="T11" fmla="*/ 91 h 167"/>
                <a:gd name="T12" fmla="*/ 4 w 136"/>
                <a:gd name="T13" fmla="*/ 91 h 167"/>
                <a:gd name="T14" fmla="*/ 31 w 136"/>
                <a:gd name="T15" fmla="*/ 143 h 167"/>
                <a:gd name="T16" fmla="*/ 40 w 136"/>
                <a:gd name="T17" fmla="*/ 167 h 167"/>
                <a:gd name="T18" fmla="*/ 65 w 136"/>
                <a:gd name="T19" fmla="*/ 167 h 167"/>
                <a:gd name="T20" fmla="*/ 71 w 136"/>
                <a:gd name="T21" fmla="*/ 167 h 167"/>
                <a:gd name="T22" fmla="*/ 96 w 136"/>
                <a:gd name="T23" fmla="*/ 167 h 167"/>
                <a:gd name="T24" fmla="*/ 105 w 136"/>
                <a:gd name="T25" fmla="*/ 143 h 167"/>
                <a:gd name="T26" fmla="*/ 132 w 136"/>
                <a:gd name="T27" fmla="*/ 91 h 167"/>
                <a:gd name="T28" fmla="*/ 132 w 136"/>
                <a:gd name="T29" fmla="*/ 91 h 167"/>
                <a:gd name="T30" fmla="*/ 132 w 136"/>
                <a:gd name="T31" fmla="*/ 91 h 167"/>
                <a:gd name="T32" fmla="*/ 132 w 136"/>
                <a:gd name="T33" fmla="*/ 9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67">
                  <a:moveTo>
                    <a:pt x="132" y="91"/>
                  </a:moveTo>
                  <a:cubicBezTo>
                    <a:pt x="135" y="84"/>
                    <a:pt x="136" y="76"/>
                    <a:pt x="136" y="68"/>
                  </a:cubicBezTo>
                  <a:cubicBezTo>
                    <a:pt x="136" y="30"/>
                    <a:pt x="106" y="0"/>
                    <a:pt x="68" y="0"/>
                  </a:cubicBezTo>
                  <a:cubicBezTo>
                    <a:pt x="30" y="0"/>
                    <a:pt x="0" y="30"/>
                    <a:pt x="0" y="68"/>
                  </a:cubicBezTo>
                  <a:cubicBezTo>
                    <a:pt x="0" y="76"/>
                    <a:pt x="1" y="84"/>
                    <a:pt x="4" y="91"/>
                  </a:cubicBezTo>
                  <a:cubicBezTo>
                    <a:pt x="4" y="91"/>
                    <a:pt x="4" y="91"/>
                    <a:pt x="4" y="91"/>
                  </a:cubicBezTo>
                  <a:cubicBezTo>
                    <a:pt x="4" y="91"/>
                    <a:pt x="4" y="91"/>
                    <a:pt x="4" y="91"/>
                  </a:cubicBezTo>
                  <a:cubicBezTo>
                    <a:pt x="5" y="92"/>
                    <a:pt x="27" y="132"/>
                    <a:pt x="31" y="143"/>
                  </a:cubicBezTo>
                  <a:cubicBezTo>
                    <a:pt x="34" y="154"/>
                    <a:pt x="28" y="159"/>
                    <a:pt x="40" y="167"/>
                  </a:cubicBezTo>
                  <a:cubicBezTo>
                    <a:pt x="65" y="167"/>
                    <a:pt x="65" y="167"/>
                    <a:pt x="65" y="167"/>
                  </a:cubicBezTo>
                  <a:cubicBezTo>
                    <a:pt x="71" y="167"/>
                    <a:pt x="71" y="167"/>
                    <a:pt x="71" y="167"/>
                  </a:cubicBezTo>
                  <a:cubicBezTo>
                    <a:pt x="96" y="167"/>
                    <a:pt x="96" y="167"/>
                    <a:pt x="96" y="167"/>
                  </a:cubicBezTo>
                  <a:cubicBezTo>
                    <a:pt x="108" y="159"/>
                    <a:pt x="102" y="154"/>
                    <a:pt x="105" y="143"/>
                  </a:cubicBezTo>
                  <a:cubicBezTo>
                    <a:pt x="109" y="132"/>
                    <a:pt x="131" y="92"/>
                    <a:pt x="132" y="91"/>
                  </a:cubicBezTo>
                  <a:cubicBezTo>
                    <a:pt x="132" y="91"/>
                    <a:pt x="132" y="91"/>
                    <a:pt x="132" y="91"/>
                  </a:cubicBezTo>
                  <a:cubicBezTo>
                    <a:pt x="132" y="91"/>
                    <a:pt x="132" y="91"/>
                    <a:pt x="132" y="91"/>
                  </a:cubicBezTo>
                  <a:cubicBezTo>
                    <a:pt x="132" y="91"/>
                    <a:pt x="132" y="91"/>
                    <a:pt x="132" y="91"/>
                  </a:cubicBezTo>
                  <a:close/>
                </a:path>
              </a:pathLst>
            </a:custGeom>
            <a:solidFill>
              <a:srgbClr val="FF9E1F"/>
            </a:solidFill>
            <a:ln>
              <a:noFill/>
            </a:ln>
          </p:spPr>
          <p:txBody>
            <a:bodyPr anchor="ctr"/>
            <a:lstStyle/>
            <a:p>
              <a:pPr algn="ctr"/>
              <a:endParaRPr/>
            </a:p>
          </p:txBody>
        </p:sp>
        <p:sp>
          <p:nvSpPr>
            <p:cNvPr id="117" name="îś1ïḑè">
              <a:extLst>
                <a:ext uri="{FF2B5EF4-FFF2-40B4-BE49-F238E27FC236}">
                  <a16:creationId xmlns:a16="http://schemas.microsoft.com/office/drawing/2014/main" id="{AC84E853-D95A-4CBF-8C49-A24282DAF617}"/>
                </a:ext>
              </a:extLst>
            </p:cNvPr>
            <p:cNvSpPr/>
            <p:nvPr/>
          </p:nvSpPr>
          <p:spPr bwMode="auto">
            <a:xfrm>
              <a:off x="6311353" y="2472471"/>
              <a:ext cx="226121" cy="193818"/>
            </a:xfrm>
            <a:custGeom>
              <a:avLst/>
              <a:gdLst>
                <a:gd name="T0" fmla="*/ 57 w 61"/>
                <a:gd name="T1" fmla="*/ 0 h 52"/>
                <a:gd name="T2" fmla="*/ 34 w 61"/>
                <a:gd name="T3" fmla="*/ 0 h 52"/>
                <a:gd name="T4" fmla="*/ 27 w 61"/>
                <a:gd name="T5" fmla="*/ 0 h 52"/>
                <a:gd name="T6" fmla="*/ 4 w 61"/>
                <a:gd name="T7" fmla="*/ 0 h 52"/>
                <a:gd name="T8" fmla="*/ 0 w 61"/>
                <a:gd name="T9" fmla="*/ 5 h 52"/>
                <a:gd name="T10" fmla="*/ 0 w 61"/>
                <a:gd name="T11" fmla="*/ 24 h 52"/>
                <a:gd name="T12" fmla="*/ 4 w 61"/>
                <a:gd name="T13" fmla="*/ 32 h 52"/>
                <a:gd name="T14" fmla="*/ 18 w 61"/>
                <a:gd name="T15" fmla="*/ 40 h 52"/>
                <a:gd name="T16" fmla="*/ 18 w 61"/>
                <a:gd name="T17" fmla="*/ 40 h 52"/>
                <a:gd name="T18" fmla="*/ 18 w 61"/>
                <a:gd name="T19" fmla="*/ 41 h 52"/>
                <a:gd name="T20" fmla="*/ 29 w 61"/>
                <a:gd name="T21" fmla="*/ 52 h 52"/>
                <a:gd name="T22" fmla="*/ 31 w 61"/>
                <a:gd name="T23" fmla="*/ 52 h 52"/>
                <a:gd name="T24" fmla="*/ 42 w 61"/>
                <a:gd name="T25" fmla="*/ 41 h 52"/>
                <a:gd name="T26" fmla="*/ 42 w 61"/>
                <a:gd name="T27" fmla="*/ 40 h 52"/>
                <a:gd name="T28" fmla="*/ 42 w 61"/>
                <a:gd name="T29" fmla="*/ 40 h 52"/>
                <a:gd name="T30" fmla="*/ 57 w 61"/>
                <a:gd name="T31" fmla="*/ 32 h 52"/>
                <a:gd name="T32" fmla="*/ 61 w 61"/>
                <a:gd name="T33" fmla="*/ 24 h 52"/>
                <a:gd name="T34" fmla="*/ 61 w 61"/>
                <a:gd name="T35" fmla="*/ 5 h 52"/>
                <a:gd name="T36" fmla="*/ 57 w 61"/>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52">
                  <a:moveTo>
                    <a:pt x="57" y="0"/>
                  </a:moveTo>
                  <a:cubicBezTo>
                    <a:pt x="34" y="0"/>
                    <a:pt x="34" y="0"/>
                    <a:pt x="34" y="0"/>
                  </a:cubicBezTo>
                  <a:cubicBezTo>
                    <a:pt x="27" y="0"/>
                    <a:pt x="27" y="0"/>
                    <a:pt x="27" y="0"/>
                  </a:cubicBezTo>
                  <a:cubicBezTo>
                    <a:pt x="4" y="0"/>
                    <a:pt x="4" y="0"/>
                    <a:pt x="4" y="0"/>
                  </a:cubicBezTo>
                  <a:cubicBezTo>
                    <a:pt x="3" y="0"/>
                    <a:pt x="0" y="1"/>
                    <a:pt x="0" y="5"/>
                  </a:cubicBezTo>
                  <a:cubicBezTo>
                    <a:pt x="0" y="24"/>
                    <a:pt x="0" y="24"/>
                    <a:pt x="0" y="24"/>
                  </a:cubicBezTo>
                  <a:cubicBezTo>
                    <a:pt x="0" y="28"/>
                    <a:pt x="1" y="30"/>
                    <a:pt x="4" y="32"/>
                  </a:cubicBezTo>
                  <a:cubicBezTo>
                    <a:pt x="18" y="40"/>
                    <a:pt x="18" y="40"/>
                    <a:pt x="18" y="40"/>
                  </a:cubicBezTo>
                  <a:cubicBezTo>
                    <a:pt x="18" y="40"/>
                    <a:pt x="18" y="40"/>
                    <a:pt x="18" y="40"/>
                  </a:cubicBezTo>
                  <a:cubicBezTo>
                    <a:pt x="18" y="41"/>
                    <a:pt x="18" y="41"/>
                    <a:pt x="18" y="41"/>
                  </a:cubicBezTo>
                  <a:cubicBezTo>
                    <a:pt x="18" y="47"/>
                    <a:pt x="23" y="52"/>
                    <a:pt x="29" y="52"/>
                  </a:cubicBezTo>
                  <a:cubicBezTo>
                    <a:pt x="31" y="52"/>
                    <a:pt x="31" y="52"/>
                    <a:pt x="31" y="52"/>
                  </a:cubicBezTo>
                  <a:cubicBezTo>
                    <a:pt x="37" y="52"/>
                    <a:pt x="42" y="47"/>
                    <a:pt x="42" y="41"/>
                  </a:cubicBezTo>
                  <a:cubicBezTo>
                    <a:pt x="42" y="40"/>
                    <a:pt x="42" y="40"/>
                    <a:pt x="42" y="40"/>
                  </a:cubicBezTo>
                  <a:cubicBezTo>
                    <a:pt x="42" y="40"/>
                    <a:pt x="42" y="40"/>
                    <a:pt x="42" y="40"/>
                  </a:cubicBezTo>
                  <a:cubicBezTo>
                    <a:pt x="57" y="32"/>
                    <a:pt x="57" y="32"/>
                    <a:pt x="57" y="32"/>
                  </a:cubicBezTo>
                  <a:cubicBezTo>
                    <a:pt x="60" y="30"/>
                    <a:pt x="61" y="28"/>
                    <a:pt x="61" y="24"/>
                  </a:cubicBezTo>
                  <a:cubicBezTo>
                    <a:pt x="61" y="5"/>
                    <a:pt x="61" y="5"/>
                    <a:pt x="61" y="5"/>
                  </a:cubicBezTo>
                  <a:cubicBezTo>
                    <a:pt x="61" y="1"/>
                    <a:pt x="58" y="0"/>
                    <a:pt x="57" y="0"/>
                  </a:cubicBezTo>
                  <a:close/>
                </a:path>
              </a:pathLst>
            </a:custGeom>
            <a:solidFill>
              <a:srgbClr val="005D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ḷîḋé">
              <a:extLst>
                <a:ext uri="{FF2B5EF4-FFF2-40B4-BE49-F238E27FC236}">
                  <a16:creationId xmlns:a16="http://schemas.microsoft.com/office/drawing/2014/main" id="{A136482B-9DFA-4D32-A7A1-51EC4D1C4B1A}"/>
                </a:ext>
              </a:extLst>
            </p:cNvPr>
            <p:cNvSpPr/>
            <p:nvPr/>
          </p:nvSpPr>
          <p:spPr bwMode="auto">
            <a:xfrm>
              <a:off x="4217041" y="3068282"/>
              <a:ext cx="1586437" cy="1613357"/>
            </a:xfrm>
            <a:custGeom>
              <a:avLst/>
              <a:gdLst>
                <a:gd name="T0" fmla="*/ 425 w 425"/>
                <a:gd name="T1" fmla="*/ 433 h 433"/>
                <a:gd name="T2" fmla="*/ 169 w 425"/>
                <a:gd name="T3" fmla="*/ 433 h 433"/>
                <a:gd name="T4" fmla="*/ 109 w 425"/>
                <a:gd name="T5" fmla="*/ 388 h 433"/>
                <a:gd name="T6" fmla="*/ 4 w 425"/>
                <a:gd name="T7" fmla="*/ 27 h 433"/>
                <a:gd name="T8" fmla="*/ 25 w 425"/>
                <a:gd name="T9" fmla="*/ 0 h 433"/>
                <a:gd name="T10" fmla="*/ 248 w 425"/>
                <a:gd name="T11" fmla="*/ 0 h 433"/>
                <a:gd name="T12" fmla="*/ 269 w 425"/>
                <a:gd name="T13" fmla="*/ 15 h 433"/>
                <a:gd name="T14" fmla="*/ 377 w 425"/>
                <a:gd name="T15" fmla="*/ 388 h 433"/>
                <a:gd name="T16" fmla="*/ 424 w 425"/>
                <a:gd name="T17" fmla="*/ 432 h 433"/>
                <a:gd name="T18" fmla="*/ 425 w 425"/>
                <a:gd name="T19"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433">
                  <a:moveTo>
                    <a:pt x="425" y="433"/>
                  </a:moveTo>
                  <a:cubicBezTo>
                    <a:pt x="169" y="433"/>
                    <a:pt x="169" y="433"/>
                    <a:pt x="169" y="433"/>
                  </a:cubicBezTo>
                  <a:cubicBezTo>
                    <a:pt x="141" y="433"/>
                    <a:pt x="117" y="415"/>
                    <a:pt x="109" y="388"/>
                  </a:cubicBezTo>
                  <a:cubicBezTo>
                    <a:pt x="4" y="27"/>
                    <a:pt x="4" y="27"/>
                    <a:pt x="4" y="27"/>
                  </a:cubicBezTo>
                  <a:cubicBezTo>
                    <a:pt x="0" y="14"/>
                    <a:pt x="10" y="0"/>
                    <a:pt x="25" y="0"/>
                  </a:cubicBezTo>
                  <a:cubicBezTo>
                    <a:pt x="248" y="0"/>
                    <a:pt x="248" y="0"/>
                    <a:pt x="248" y="0"/>
                  </a:cubicBezTo>
                  <a:cubicBezTo>
                    <a:pt x="257" y="0"/>
                    <a:pt x="266" y="6"/>
                    <a:pt x="269" y="15"/>
                  </a:cubicBezTo>
                  <a:cubicBezTo>
                    <a:pt x="377" y="388"/>
                    <a:pt x="377" y="388"/>
                    <a:pt x="377" y="388"/>
                  </a:cubicBezTo>
                  <a:cubicBezTo>
                    <a:pt x="384" y="410"/>
                    <a:pt x="402" y="427"/>
                    <a:pt x="424" y="432"/>
                  </a:cubicBezTo>
                  <a:lnTo>
                    <a:pt x="425"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ľíde">
              <a:extLst>
                <a:ext uri="{FF2B5EF4-FFF2-40B4-BE49-F238E27FC236}">
                  <a16:creationId xmlns:a16="http://schemas.microsoft.com/office/drawing/2014/main" id="{EDF16F35-09D3-4CD0-B1F3-E5F2A76F217F}"/>
                </a:ext>
              </a:extLst>
            </p:cNvPr>
            <p:cNvSpPr/>
            <p:nvPr/>
          </p:nvSpPr>
          <p:spPr bwMode="auto">
            <a:xfrm>
              <a:off x="4217041" y="3068282"/>
              <a:ext cx="1929209" cy="1613357"/>
            </a:xfrm>
            <a:custGeom>
              <a:avLst/>
              <a:gdLst>
                <a:gd name="T0" fmla="*/ 517 w 517"/>
                <a:gd name="T1" fmla="*/ 424 h 433"/>
                <a:gd name="T2" fmla="*/ 508 w 517"/>
                <a:gd name="T3" fmla="*/ 415 h 433"/>
                <a:gd name="T4" fmla="*/ 188 w 517"/>
                <a:gd name="T5" fmla="*/ 415 h 433"/>
                <a:gd name="T6" fmla="*/ 128 w 517"/>
                <a:gd name="T7" fmla="*/ 370 h 433"/>
                <a:gd name="T8" fmla="*/ 23 w 517"/>
                <a:gd name="T9" fmla="*/ 10 h 433"/>
                <a:gd name="T10" fmla="*/ 22 w 517"/>
                <a:gd name="T11" fmla="*/ 0 h 433"/>
                <a:gd name="T12" fmla="*/ 4 w 517"/>
                <a:gd name="T13" fmla="*/ 27 h 433"/>
                <a:gd name="T14" fmla="*/ 109 w 517"/>
                <a:gd name="T15" fmla="*/ 388 h 433"/>
                <a:gd name="T16" fmla="*/ 169 w 517"/>
                <a:gd name="T17" fmla="*/ 433 h 433"/>
                <a:gd name="T18" fmla="*/ 508 w 517"/>
                <a:gd name="T19" fmla="*/ 433 h 433"/>
                <a:gd name="T20" fmla="*/ 517 w 517"/>
                <a:gd name="T21" fmla="*/ 42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7" h="433">
                  <a:moveTo>
                    <a:pt x="517" y="424"/>
                  </a:moveTo>
                  <a:cubicBezTo>
                    <a:pt x="517" y="419"/>
                    <a:pt x="513" y="415"/>
                    <a:pt x="508" y="415"/>
                  </a:cubicBezTo>
                  <a:cubicBezTo>
                    <a:pt x="188" y="415"/>
                    <a:pt x="188" y="415"/>
                    <a:pt x="188" y="415"/>
                  </a:cubicBezTo>
                  <a:cubicBezTo>
                    <a:pt x="160" y="415"/>
                    <a:pt x="135" y="397"/>
                    <a:pt x="128" y="370"/>
                  </a:cubicBezTo>
                  <a:cubicBezTo>
                    <a:pt x="23" y="10"/>
                    <a:pt x="23" y="10"/>
                    <a:pt x="23" y="10"/>
                  </a:cubicBezTo>
                  <a:cubicBezTo>
                    <a:pt x="22" y="6"/>
                    <a:pt x="22" y="3"/>
                    <a:pt x="22" y="0"/>
                  </a:cubicBezTo>
                  <a:cubicBezTo>
                    <a:pt x="9" y="2"/>
                    <a:pt x="0" y="15"/>
                    <a:pt x="4" y="27"/>
                  </a:cubicBezTo>
                  <a:cubicBezTo>
                    <a:pt x="109" y="388"/>
                    <a:pt x="109" y="388"/>
                    <a:pt x="109" y="388"/>
                  </a:cubicBezTo>
                  <a:cubicBezTo>
                    <a:pt x="117" y="415"/>
                    <a:pt x="141" y="433"/>
                    <a:pt x="169" y="433"/>
                  </a:cubicBezTo>
                  <a:cubicBezTo>
                    <a:pt x="508" y="433"/>
                    <a:pt x="508" y="433"/>
                    <a:pt x="508" y="433"/>
                  </a:cubicBezTo>
                  <a:cubicBezTo>
                    <a:pt x="513" y="433"/>
                    <a:pt x="517" y="429"/>
                    <a:pt x="517" y="424"/>
                  </a:cubicBezTo>
                  <a:close/>
                </a:path>
              </a:pathLst>
            </a:custGeom>
            <a:solidFill>
              <a:srgbClr val="B2DFE0"/>
            </a:solidFill>
            <a:ln>
              <a:noFill/>
            </a:ln>
          </p:spPr>
          <p:txBody>
            <a:bodyPr anchor="ctr"/>
            <a:lstStyle/>
            <a:p>
              <a:pPr algn="ctr"/>
              <a:endParaRPr/>
            </a:p>
          </p:txBody>
        </p:sp>
        <p:sp>
          <p:nvSpPr>
            <p:cNvPr id="120" name="îsḻíḑe">
              <a:extLst>
                <a:ext uri="{FF2B5EF4-FFF2-40B4-BE49-F238E27FC236}">
                  <a16:creationId xmlns:a16="http://schemas.microsoft.com/office/drawing/2014/main" id="{8D50FACA-B038-4069-8F2D-A0F22220A0F3}"/>
                </a:ext>
              </a:extLst>
            </p:cNvPr>
            <p:cNvSpPr/>
            <p:nvPr/>
          </p:nvSpPr>
          <p:spPr bwMode="auto">
            <a:xfrm>
              <a:off x="4606471" y="5620221"/>
              <a:ext cx="1076768" cy="107677"/>
            </a:xfrm>
            <a:custGeom>
              <a:avLst/>
              <a:gdLst>
                <a:gd name="T0" fmla="*/ 271 w 289"/>
                <a:gd name="T1" fmla="*/ 0 h 29"/>
                <a:gd name="T2" fmla="*/ 18 w 289"/>
                <a:gd name="T3" fmla="*/ 0 h 29"/>
                <a:gd name="T4" fmla="*/ 0 w 289"/>
                <a:gd name="T5" fmla="*/ 18 h 29"/>
                <a:gd name="T6" fmla="*/ 0 w 289"/>
                <a:gd name="T7" fmla="*/ 29 h 29"/>
                <a:gd name="T8" fmla="*/ 289 w 289"/>
                <a:gd name="T9" fmla="*/ 29 h 29"/>
                <a:gd name="T10" fmla="*/ 289 w 289"/>
                <a:gd name="T11" fmla="*/ 18 h 29"/>
                <a:gd name="T12" fmla="*/ 271 w 289"/>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89" h="29">
                  <a:moveTo>
                    <a:pt x="271" y="0"/>
                  </a:moveTo>
                  <a:cubicBezTo>
                    <a:pt x="18" y="0"/>
                    <a:pt x="18" y="0"/>
                    <a:pt x="18" y="0"/>
                  </a:cubicBezTo>
                  <a:cubicBezTo>
                    <a:pt x="8" y="0"/>
                    <a:pt x="0" y="8"/>
                    <a:pt x="0" y="18"/>
                  </a:cubicBezTo>
                  <a:cubicBezTo>
                    <a:pt x="0" y="29"/>
                    <a:pt x="0" y="29"/>
                    <a:pt x="0" y="29"/>
                  </a:cubicBezTo>
                  <a:cubicBezTo>
                    <a:pt x="289" y="29"/>
                    <a:pt x="289" y="29"/>
                    <a:pt x="289" y="29"/>
                  </a:cubicBezTo>
                  <a:cubicBezTo>
                    <a:pt x="289" y="18"/>
                    <a:pt x="289" y="18"/>
                    <a:pt x="289" y="18"/>
                  </a:cubicBezTo>
                  <a:cubicBezTo>
                    <a:pt x="289" y="8"/>
                    <a:pt x="281" y="0"/>
                    <a:pt x="271" y="0"/>
                  </a:cubicBezTo>
                  <a:close/>
                </a:path>
              </a:pathLst>
            </a:custGeom>
            <a:solidFill>
              <a:srgbClr val="B2DFE0"/>
            </a:solidFill>
            <a:ln>
              <a:noFill/>
            </a:ln>
          </p:spPr>
          <p:txBody>
            <a:bodyPr anchor="ctr"/>
            <a:lstStyle/>
            <a:p>
              <a:pPr algn="ctr"/>
              <a:endParaRPr/>
            </a:p>
          </p:txBody>
        </p:sp>
        <p:sp>
          <p:nvSpPr>
            <p:cNvPr id="121" name="ïsliḍe">
              <a:extLst>
                <a:ext uri="{FF2B5EF4-FFF2-40B4-BE49-F238E27FC236}">
                  <a16:creationId xmlns:a16="http://schemas.microsoft.com/office/drawing/2014/main" id="{47CB0841-EF1D-48EA-83FF-ABDA7B5F70F9}"/>
                </a:ext>
              </a:extLst>
            </p:cNvPr>
            <p:cNvSpPr/>
            <p:nvPr/>
          </p:nvSpPr>
          <p:spPr bwMode="auto">
            <a:xfrm>
              <a:off x="5116141" y="4681640"/>
              <a:ext cx="127418" cy="938583"/>
            </a:xfrm>
            <a:prstGeom prst="rect">
              <a:avLst/>
            </a:prstGeom>
            <a:solidFill>
              <a:srgbClr val="B2DFE0"/>
            </a:solidFill>
            <a:ln>
              <a:noFill/>
            </a:ln>
          </p:spPr>
          <p:txBody>
            <a:bodyPr anchor="ctr"/>
            <a:lstStyle/>
            <a:p>
              <a:pPr algn="ctr"/>
              <a:endParaRPr/>
            </a:p>
          </p:txBody>
        </p:sp>
        <p:sp>
          <p:nvSpPr>
            <p:cNvPr id="122" name="isļïḑê">
              <a:extLst>
                <a:ext uri="{FF2B5EF4-FFF2-40B4-BE49-F238E27FC236}">
                  <a16:creationId xmlns:a16="http://schemas.microsoft.com/office/drawing/2014/main" id="{4FEDEA3E-57B6-4121-8052-6DBC29E538EC}"/>
                </a:ext>
              </a:extLst>
            </p:cNvPr>
            <p:cNvSpPr/>
            <p:nvPr/>
          </p:nvSpPr>
          <p:spPr bwMode="auto">
            <a:xfrm>
              <a:off x="5941663" y="1104976"/>
              <a:ext cx="588633" cy="509670"/>
            </a:xfrm>
            <a:custGeom>
              <a:avLst/>
              <a:gdLst>
                <a:gd name="T0" fmla="*/ 144 w 158"/>
                <a:gd name="T1" fmla="*/ 0 h 137"/>
                <a:gd name="T2" fmla="*/ 13 w 158"/>
                <a:gd name="T3" fmla="*/ 0 h 137"/>
                <a:gd name="T4" fmla="*/ 0 w 158"/>
                <a:gd name="T5" fmla="*/ 13 h 137"/>
                <a:gd name="T6" fmla="*/ 0 w 158"/>
                <a:gd name="T7" fmla="*/ 124 h 137"/>
                <a:gd name="T8" fmla="*/ 13 w 158"/>
                <a:gd name="T9" fmla="*/ 137 h 137"/>
                <a:gd name="T10" fmla="*/ 144 w 158"/>
                <a:gd name="T11" fmla="*/ 137 h 137"/>
                <a:gd name="T12" fmla="*/ 158 w 158"/>
                <a:gd name="T13" fmla="*/ 124 h 137"/>
                <a:gd name="T14" fmla="*/ 158 w 158"/>
                <a:gd name="T15" fmla="*/ 13 h 137"/>
                <a:gd name="T16" fmla="*/ 144 w 158"/>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37">
                  <a:moveTo>
                    <a:pt x="144" y="0"/>
                  </a:moveTo>
                  <a:cubicBezTo>
                    <a:pt x="13" y="0"/>
                    <a:pt x="13" y="0"/>
                    <a:pt x="13" y="0"/>
                  </a:cubicBezTo>
                  <a:cubicBezTo>
                    <a:pt x="6" y="0"/>
                    <a:pt x="0" y="6"/>
                    <a:pt x="0" y="13"/>
                  </a:cubicBezTo>
                  <a:cubicBezTo>
                    <a:pt x="0" y="124"/>
                    <a:pt x="0" y="124"/>
                    <a:pt x="0" y="124"/>
                  </a:cubicBezTo>
                  <a:cubicBezTo>
                    <a:pt x="0" y="131"/>
                    <a:pt x="6" y="137"/>
                    <a:pt x="13" y="137"/>
                  </a:cubicBezTo>
                  <a:cubicBezTo>
                    <a:pt x="144" y="137"/>
                    <a:pt x="144" y="137"/>
                    <a:pt x="144" y="137"/>
                  </a:cubicBezTo>
                  <a:cubicBezTo>
                    <a:pt x="152" y="137"/>
                    <a:pt x="158" y="131"/>
                    <a:pt x="158" y="124"/>
                  </a:cubicBezTo>
                  <a:cubicBezTo>
                    <a:pt x="158" y="13"/>
                    <a:pt x="158" y="13"/>
                    <a:pt x="158" y="13"/>
                  </a:cubicBezTo>
                  <a:cubicBezTo>
                    <a:pt x="158" y="6"/>
                    <a:pt x="152" y="0"/>
                    <a:pt x="1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ṥľidê">
              <a:extLst>
                <a:ext uri="{FF2B5EF4-FFF2-40B4-BE49-F238E27FC236}">
                  <a16:creationId xmlns:a16="http://schemas.microsoft.com/office/drawing/2014/main" id="{C98F6CFB-9F1C-47C2-AD18-6541499AD02F}"/>
                </a:ext>
              </a:extLst>
            </p:cNvPr>
            <p:cNvSpPr/>
            <p:nvPr/>
          </p:nvSpPr>
          <p:spPr bwMode="auto">
            <a:xfrm>
              <a:off x="6045750" y="1198296"/>
              <a:ext cx="335593" cy="330209"/>
            </a:xfrm>
            <a:custGeom>
              <a:avLst/>
              <a:gdLst>
                <a:gd name="T0" fmla="*/ 90 w 90"/>
                <a:gd name="T1" fmla="*/ 13 h 89"/>
                <a:gd name="T2" fmla="*/ 74 w 90"/>
                <a:gd name="T3" fmla="*/ 10 h 89"/>
                <a:gd name="T4" fmla="*/ 73 w 90"/>
                <a:gd name="T5" fmla="*/ 8 h 89"/>
                <a:gd name="T6" fmla="*/ 55 w 90"/>
                <a:gd name="T7" fmla="*/ 2 h 89"/>
                <a:gd name="T8" fmla="*/ 41 w 90"/>
                <a:gd name="T9" fmla="*/ 13 h 89"/>
                <a:gd name="T10" fmla="*/ 39 w 90"/>
                <a:gd name="T11" fmla="*/ 31 h 89"/>
                <a:gd name="T12" fmla="*/ 40 w 90"/>
                <a:gd name="T13" fmla="*/ 34 h 89"/>
                <a:gd name="T14" fmla="*/ 0 w 90"/>
                <a:gd name="T15" fmla="*/ 34 h 89"/>
                <a:gd name="T16" fmla="*/ 25 w 90"/>
                <a:gd name="T17" fmla="*/ 62 h 89"/>
                <a:gd name="T18" fmla="*/ 5 w 90"/>
                <a:gd name="T19" fmla="*/ 76 h 89"/>
                <a:gd name="T20" fmla="*/ 38 w 90"/>
                <a:gd name="T21" fmla="*/ 89 h 89"/>
                <a:gd name="T22" fmla="*/ 72 w 90"/>
                <a:gd name="T23" fmla="*/ 77 h 89"/>
                <a:gd name="T24" fmla="*/ 80 w 90"/>
                <a:gd name="T25" fmla="*/ 21 h 89"/>
                <a:gd name="T26" fmla="*/ 90 w 90"/>
                <a:gd name="T27" fmla="*/ 1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89">
                  <a:moveTo>
                    <a:pt x="90" y="13"/>
                  </a:moveTo>
                  <a:cubicBezTo>
                    <a:pt x="86" y="9"/>
                    <a:pt x="81" y="9"/>
                    <a:pt x="74" y="10"/>
                  </a:cubicBezTo>
                  <a:cubicBezTo>
                    <a:pt x="74" y="9"/>
                    <a:pt x="73" y="8"/>
                    <a:pt x="73" y="8"/>
                  </a:cubicBezTo>
                  <a:cubicBezTo>
                    <a:pt x="69" y="2"/>
                    <a:pt x="63" y="0"/>
                    <a:pt x="55" y="2"/>
                  </a:cubicBezTo>
                  <a:cubicBezTo>
                    <a:pt x="49" y="3"/>
                    <a:pt x="44" y="8"/>
                    <a:pt x="41" y="13"/>
                  </a:cubicBezTo>
                  <a:cubicBezTo>
                    <a:pt x="38" y="19"/>
                    <a:pt x="38" y="25"/>
                    <a:pt x="39" y="31"/>
                  </a:cubicBezTo>
                  <a:cubicBezTo>
                    <a:pt x="39" y="31"/>
                    <a:pt x="40" y="32"/>
                    <a:pt x="40" y="34"/>
                  </a:cubicBezTo>
                  <a:cubicBezTo>
                    <a:pt x="30" y="31"/>
                    <a:pt x="17" y="30"/>
                    <a:pt x="0" y="34"/>
                  </a:cubicBezTo>
                  <a:cubicBezTo>
                    <a:pt x="0" y="34"/>
                    <a:pt x="8" y="55"/>
                    <a:pt x="25" y="62"/>
                  </a:cubicBezTo>
                  <a:cubicBezTo>
                    <a:pt x="20" y="66"/>
                    <a:pt x="14" y="71"/>
                    <a:pt x="5" y="76"/>
                  </a:cubicBezTo>
                  <a:cubicBezTo>
                    <a:pt x="5" y="76"/>
                    <a:pt x="18" y="88"/>
                    <a:pt x="38" y="89"/>
                  </a:cubicBezTo>
                  <a:cubicBezTo>
                    <a:pt x="48" y="89"/>
                    <a:pt x="60" y="86"/>
                    <a:pt x="72" y="77"/>
                  </a:cubicBezTo>
                  <a:cubicBezTo>
                    <a:pt x="90" y="64"/>
                    <a:pt x="84" y="34"/>
                    <a:pt x="80" y="21"/>
                  </a:cubicBezTo>
                  <a:cubicBezTo>
                    <a:pt x="85" y="16"/>
                    <a:pt x="90" y="13"/>
                    <a:pt x="90" y="13"/>
                  </a:cubicBezTo>
                  <a:close/>
                </a:path>
              </a:pathLst>
            </a:custGeom>
            <a:solidFill>
              <a:srgbClr val="005D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ṡlíḓê">
              <a:extLst>
                <a:ext uri="{FF2B5EF4-FFF2-40B4-BE49-F238E27FC236}">
                  <a16:creationId xmlns:a16="http://schemas.microsoft.com/office/drawing/2014/main" id="{98391587-70C2-45AA-BDBD-0A24E6186D80}"/>
                </a:ext>
              </a:extLst>
            </p:cNvPr>
            <p:cNvSpPr/>
            <p:nvPr/>
          </p:nvSpPr>
          <p:spPr bwMode="auto">
            <a:xfrm>
              <a:off x="6779747" y="1383142"/>
              <a:ext cx="385842" cy="384047"/>
            </a:xfrm>
            <a:custGeom>
              <a:avLst/>
              <a:gdLst>
                <a:gd name="T0" fmla="*/ 51 w 103"/>
                <a:gd name="T1" fmla="*/ 68 h 103"/>
                <a:gd name="T2" fmla="*/ 35 w 103"/>
                <a:gd name="T3" fmla="*/ 52 h 103"/>
                <a:gd name="T4" fmla="*/ 51 w 103"/>
                <a:gd name="T5" fmla="*/ 35 h 103"/>
                <a:gd name="T6" fmla="*/ 67 w 103"/>
                <a:gd name="T7" fmla="*/ 52 h 103"/>
                <a:gd name="T8" fmla="*/ 51 w 103"/>
                <a:gd name="T9" fmla="*/ 68 h 103"/>
                <a:gd name="T10" fmla="*/ 61 w 103"/>
                <a:gd name="T11" fmla="*/ 0 h 103"/>
                <a:gd name="T12" fmla="*/ 42 w 103"/>
                <a:gd name="T13" fmla="*/ 0 h 103"/>
                <a:gd name="T14" fmla="*/ 38 w 103"/>
                <a:gd name="T15" fmla="*/ 14 h 103"/>
                <a:gd name="T16" fmla="*/ 34 w 103"/>
                <a:gd name="T17" fmla="*/ 16 h 103"/>
                <a:gd name="T18" fmla="*/ 21 w 103"/>
                <a:gd name="T19" fmla="*/ 9 h 103"/>
                <a:gd name="T20" fmla="*/ 8 w 103"/>
                <a:gd name="T21" fmla="*/ 22 h 103"/>
                <a:gd name="T22" fmla="*/ 16 w 103"/>
                <a:gd name="T23" fmla="*/ 34 h 103"/>
                <a:gd name="T24" fmla="*/ 14 w 103"/>
                <a:gd name="T25" fmla="*/ 39 h 103"/>
                <a:gd name="T26" fmla="*/ 0 w 103"/>
                <a:gd name="T27" fmla="*/ 42 h 103"/>
                <a:gd name="T28" fmla="*/ 0 w 103"/>
                <a:gd name="T29" fmla="*/ 61 h 103"/>
                <a:gd name="T30" fmla="*/ 14 w 103"/>
                <a:gd name="T31" fmla="*/ 64 h 103"/>
                <a:gd name="T32" fmla="*/ 16 w 103"/>
                <a:gd name="T33" fmla="*/ 69 h 103"/>
                <a:gd name="T34" fmla="*/ 8 w 103"/>
                <a:gd name="T35" fmla="*/ 81 h 103"/>
                <a:gd name="T36" fmla="*/ 21 w 103"/>
                <a:gd name="T37" fmla="*/ 95 h 103"/>
                <a:gd name="T38" fmla="*/ 34 w 103"/>
                <a:gd name="T39" fmla="*/ 87 h 103"/>
                <a:gd name="T40" fmla="*/ 38 w 103"/>
                <a:gd name="T41" fmla="*/ 89 h 103"/>
                <a:gd name="T42" fmla="*/ 42 w 103"/>
                <a:gd name="T43" fmla="*/ 103 h 103"/>
                <a:gd name="T44" fmla="*/ 61 w 103"/>
                <a:gd name="T45" fmla="*/ 103 h 103"/>
                <a:gd name="T46" fmla="*/ 64 w 103"/>
                <a:gd name="T47" fmla="*/ 89 h 103"/>
                <a:gd name="T48" fmla="*/ 68 w 103"/>
                <a:gd name="T49" fmla="*/ 87 h 103"/>
                <a:gd name="T50" fmla="*/ 81 w 103"/>
                <a:gd name="T51" fmla="*/ 95 h 103"/>
                <a:gd name="T52" fmla="*/ 94 w 103"/>
                <a:gd name="T53" fmla="*/ 81 h 103"/>
                <a:gd name="T54" fmla="*/ 86 w 103"/>
                <a:gd name="T55" fmla="*/ 69 h 103"/>
                <a:gd name="T56" fmla="*/ 88 w 103"/>
                <a:gd name="T57" fmla="*/ 64 h 103"/>
                <a:gd name="T58" fmla="*/ 103 w 103"/>
                <a:gd name="T59" fmla="*/ 61 h 103"/>
                <a:gd name="T60" fmla="*/ 103 w 103"/>
                <a:gd name="T61" fmla="*/ 42 h 103"/>
                <a:gd name="T62" fmla="*/ 88 w 103"/>
                <a:gd name="T63" fmla="*/ 39 h 103"/>
                <a:gd name="T64" fmla="*/ 86 w 103"/>
                <a:gd name="T65" fmla="*/ 34 h 103"/>
                <a:gd name="T66" fmla="*/ 94 w 103"/>
                <a:gd name="T67" fmla="*/ 22 h 103"/>
                <a:gd name="T68" fmla="*/ 81 w 103"/>
                <a:gd name="T69" fmla="*/ 9 h 103"/>
                <a:gd name="T70" fmla="*/ 68 w 103"/>
                <a:gd name="T71" fmla="*/ 16 h 103"/>
                <a:gd name="T72" fmla="*/ 64 w 103"/>
                <a:gd name="T73" fmla="*/ 14 h 103"/>
                <a:gd name="T74" fmla="*/ 61 w 103"/>
                <a:gd name="T7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 h="103">
                  <a:moveTo>
                    <a:pt x="51" y="68"/>
                  </a:moveTo>
                  <a:cubicBezTo>
                    <a:pt x="42" y="68"/>
                    <a:pt x="35" y="61"/>
                    <a:pt x="35" y="52"/>
                  </a:cubicBezTo>
                  <a:cubicBezTo>
                    <a:pt x="35" y="43"/>
                    <a:pt x="42" y="35"/>
                    <a:pt x="51" y="35"/>
                  </a:cubicBezTo>
                  <a:cubicBezTo>
                    <a:pt x="60" y="35"/>
                    <a:pt x="67" y="43"/>
                    <a:pt x="67" y="52"/>
                  </a:cubicBezTo>
                  <a:cubicBezTo>
                    <a:pt x="67" y="61"/>
                    <a:pt x="60" y="68"/>
                    <a:pt x="51" y="68"/>
                  </a:cubicBezTo>
                  <a:moveTo>
                    <a:pt x="61" y="0"/>
                  </a:moveTo>
                  <a:cubicBezTo>
                    <a:pt x="42" y="0"/>
                    <a:pt x="42" y="0"/>
                    <a:pt x="42" y="0"/>
                  </a:cubicBezTo>
                  <a:cubicBezTo>
                    <a:pt x="38" y="14"/>
                    <a:pt x="38" y="14"/>
                    <a:pt x="38" y="14"/>
                  </a:cubicBezTo>
                  <a:cubicBezTo>
                    <a:pt x="37" y="15"/>
                    <a:pt x="35" y="16"/>
                    <a:pt x="34" y="16"/>
                  </a:cubicBezTo>
                  <a:cubicBezTo>
                    <a:pt x="21" y="9"/>
                    <a:pt x="21" y="9"/>
                    <a:pt x="21" y="9"/>
                  </a:cubicBezTo>
                  <a:cubicBezTo>
                    <a:pt x="8" y="22"/>
                    <a:pt x="8" y="22"/>
                    <a:pt x="8" y="22"/>
                  </a:cubicBezTo>
                  <a:cubicBezTo>
                    <a:pt x="16" y="34"/>
                    <a:pt x="16" y="34"/>
                    <a:pt x="16" y="34"/>
                  </a:cubicBezTo>
                  <a:cubicBezTo>
                    <a:pt x="15" y="36"/>
                    <a:pt x="14" y="37"/>
                    <a:pt x="14" y="39"/>
                  </a:cubicBezTo>
                  <a:cubicBezTo>
                    <a:pt x="0" y="42"/>
                    <a:pt x="0" y="42"/>
                    <a:pt x="0" y="42"/>
                  </a:cubicBezTo>
                  <a:cubicBezTo>
                    <a:pt x="0" y="61"/>
                    <a:pt x="0" y="61"/>
                    <a:pt x="0" y="61"/>
                  </a:cubicBezTo>
                  <a:cubicBezTo>
                    <a:pt x="14" y="64"/>
                    <a:pt x="14" y="64"/>
                    <a:pt x="14" y="64"/>
                  </a:cubicBezTo>
                  <a:cubicBezTo>
                    <a:pt x="14" y="66"/>
                    <a:pt x="15" y="68"/>
                    <a:pt x="16" y="69"/>
                  </a:cubicBezTo>
                  <a:cubicBezTo>
                    <a:pt x="8" y="81"/>
                    <a:pt x="8" y="81"/>
                    <a:pt x="8" y="81"/>
                  </a:cubicBezTo>
                  <a:cubicBezTo>
                    <a:pt x="21" y="95"/>
                    <a:pt x="21" y="95"/>
                    <a:pt x="21" y="95"/>
                  </a:cubicBezTo>
                  <a:cubicBezTo>
                    <a:pt x="34" y="87"/>
                    <a:pt x="34" y="87"/>
                    <a:pt x="34" y="87"/>
                  </a:cubicBezTo>
                  <a:cubicBezTo>
                    <a:pt x="35" y="88"/>
                    <a:pt x="37" y="89"/>
                    <a:pt x="38" y="89"/>
                  </a:cubicBezTo>
                  <a:cubicBezTo>
                    <a:pt x="42" y="103"/>
                    <a:pt x="42" y="103"/>
                    <a:pt x="42" y="103"/>
                  </a:cubicBezTo>
                  <a:cubicBezTo>
                    <a:pt x="61" y="103"/>
                    <a:pt x="61" y="103"/>
                    <a:pt x="61" y="103"/>
                  </a:cubicBezTo>
                  <a:cubicBezTo>
                    <a:pt x="64" y="89"/>
                    <a:pt x="64" y="89"/>
                    <a:pt x="64" y="89"/>
                  </a:cubicBezTo>
                  <a:cubicBezTo>
                    <a:pt x="65" y="89"/>
                    <a:pt x="67" y="88"/>
                    <a:pt x="68" y="87"/>
                  </a:cubicBezTo>
                  <a:cubicBezTo>
                    <a:pt x="81" y="95"/>
                    <a:pt x="81" y="95"/>
                    <a:pt x="81" y="95"/>
                  </a:cubicBezTo>
                  <a:cubicBezTo>
                    <a:pt x="94" y="81"/>
                    <a:pt x="94" y="81"/>
                    <a:pt x="94" y="81"/>
                  </a:cubicBezTo>
                  <a:cubicBezTo>
                    <a:pt x="86" y="69"/>
                    <a:pt x="86" y="69"/>
                    <a:pt x="86" y="69"/>
                  </a:cubicBezTo>
                  <a:cubicBezTo>
                    <a:pt x="87" y="68"/>
                    <a:pt x="88" y="66"/>
                    <a:pt x="88" y="64"/>
                  </a:cubicBezTo>
                  <a:cubicBezTo>
                    <a:pt x="103" y="61"/>
                    <a:pt x="103" y="61"/>
                    <a:pt x="103" y="61"/>
                  </a:cubicBezTo>
                  <a:cubicBezTo>
                    <a:pt x="103" y="42"/>
                    <a:pt x="103" y="42"/>
                    <a:pt x="103" y="42"/>
                  </a:cubicBezTo>
                  <a:cubicBezTo>
                    <a:pt x="88" y="39"/>
                    <a:pt x="88" y="39"/>
                    <a:pt x="88" y="39"/>
                  </a:cubicBezTo>
                  <a:cubicBezTo>
                    <a:pt x="88" y="37"/>
                    <a:pt x="87" y="36"/>
                    <a:pt x="86" y="34"/>
                  </a:cubicBezTo>
                  <a:cubicBezTo>
                    <a:pt x="94" y="22"/>
                    <a:pt x="94" y="22"/>
                    <a:pt x="94" y="22"/>
                  </a:cubicBezTo>
                  <a:cubicBezTo>
                    <a:pt x="81" y="9"/>
                    <a:pt x="81" y="9"/>
                    <a:pt x="81" y="9"/>
                  </a:cubicBezTo>
                  <a:cubicBezTo>
                    <a:pt x="68" y="16"/>
                    <a:pt x="68" y="16"/>
                    <a:pt x="68" y="16"/>
                  </a:cubicBezTo>
                  <a:cubicBezTo>
                    <a:pt x="67" y="16"/>
                    <a:pt x="65" y="15"/>
                    <a:pt x="64" y="14"/>
                  </a:cubicBezTo>
                  <a:cubicBezTo>
                    <a:pt x="61" y="0"/>
                    <a:pt x="61" y="0"/>
                    <a:pt x="61" y="0"/>
                  </a:cubicBezTo>
                </a:path>
              </a:pathLst>
            </a:custGeom>
            <a:solidFill>
              <a:srgbClr val="97D5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ṥľíďe">
              <a:extLst>
                <a:ext uri="{FF2B5EF4-FFF2-40B4-BE49-F238E27FC236}">
                  <a16:creationId xmlns:a16="http://schemas.microsoft.com/office/drawing/2014/main" id="{29E17745-4117-435A-9211-A601E1A2B935}"/>
                </a:ext>
              </a:extLst>
            </p:cNvPr>
            <p:cNvSpPr/>
            <p:nvPr/>
          </p:nvSpPr>
          <p:spPr bwMode="auto">
            <a:xfrm>
              <a:off x="4371377" y="1718734"/>
              <a:ext cx="1473377" cy="1069589"/>
            </a:xfrm>
            <a:custGeom>
              <a:avLst/>
              <a:gdLst>
                <a:gd name="T0" fmla="*/ 367 w 395"/>
                <a:gd name="T1" fmla="*/ 0 h 287"/>
                <a:gd name="T2" fmla="*/ 28 w 395"/>
                <a:gd name="T3" fmla="*/ 0 h 287"/>
                <a:gd name="T4" fmla="*/ 0 w 395"/>
                <a:gd name="T5" fmla="*/ 28 h 287"/>
                <a:gd name="T6" fmla="*/ 0 w 395"/>
                <a:gd name="T7" fmla="*/ 258 h 287"/>
                <a:gd name="T8" fmla="*/ 28 w 395"/>
                <a:gd name="T9" fmla="*/ 287 h 287"/>
                <a:gd name="T10" fmla="*/ 367 w 395"/>
                <a:gd name="T11" fmla="*/ 287 h 287"/>
                <a:gd name="T12" fmla="*/ 395 w 395"/>
                <a:gd name="T13" fmla="*/ 258 h 287"/>
                <a:gd name="T14" fmla="*/ 395 w 395"/>
                <a:gd name="T15" fmla="*/ 28 h 287"/>
                <a:gd name="T16" fmla="*/ 367 w 395"/>
                <a:gd name="T1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287">
                  <a:moveTo>
                    <a:pt x="367" y="0"/>
                  </a:moveTo>
                  <a:cubicBezTo>
                    <a:pt x="28" y="0"/>
                    <a:pt x="28" y="0"/>
                    <a:pt x="28" y="0"/>
                  </a:cubicBezTo>
                  <a:cubicBezTo>
                    <a:pt x="13" y="0"/>
                    <a:pt x="0" y="12"/>
                    <a:pt x="0" y="28"/>
                  </a:cubicBezTo>
                  <a:cubicBezTo>
                    <a:pt x="0" y="258"/>
                    <a:pt x="0" y="258"/>
                    <a:pt x="0" y="258"/>
                  </a:cubicBezTo>
                  <a:cubicBezTo>
                    <a:pt x="0" y="274"/>
                    <a:pt x="13" y="287"/>
                    <a:pt x="28" y="287"/>
                  </a:cubicBezTo>
                  <a:cubicBezTo>
                    <a:pt x="367" y="287"/>
                    <a:pt x="367" y="287"/>
                    <a:pt x="367" y="287"/>
                  </a:cubicBezTo>
                  <a:cubicBezTo>
                    <a:pt x="383" y="287"/>
                    <a:pt x="395" y="274"/>
                    <a:pt x="395" y="258"/>
                  </a:cubicBezTo>
                  <a:cubicBezTo>
                    <a:pt x="395" y="28"/>
                    <a:pt x="395" y="28"/>
                    <a:pt x="395" y="28"/>
                  </a:cubicBezTo>
                  <a:cubicBezTo>
                    <a:pt x="395" y="12"/>
                    <a:pt x="383" y="0"/>
                    <a:pt x="36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śḷidé">
              <a:extLst>
                <a:ext uri="{FF2B5EF4-FFF2-40B4-BE49-F238E27FC236}">
                  <a16:creationId xmlns:a16="http://schemas.microsoft.com/office/drawing/2014/main" id="{3FB9BCD6-52A4-4ADF-B048-C1DFAEA53E66}"/>
                </a:ext>
              </a:extLst>
            </p:cNvPr>
            <p:cNvSpPr/>
            <p:nvPr/>
          </p:nvSpPr>
          <p:spPr bwMode="auto">
            <a:xfrm>
              <a:off x="4371377" y="1718734"/>
              <a:ext cx="1473377" cy="242273"/>
            </a:xfrm>
            <a:custGeom>
              <a:avLst/>
              <a:gdLst>
                <a:gd name="T0" fmla="*/ 395 w 395"/>
                <a:gd name="T1" fmla="*/ 65 h 65"/>
                <a:gd name="T2" fmla="*/ 395 w 395"/>
                <a:gd name="T3" fmla="*/ 28 h 65"/>
                <a:gd name="T4" fmla="*/ 367 w 395"/>
                <a:gd name="T5" fmla="*/ 0 h 65"/>
                <a:gd name="T6" fmla="*/ 28 w 395"/>
                <a:gd name="T7" fmla="*/ 0 h 65"/>
                <a:gd name="T8" fmla="*/ 0 w 395"/>
                <a:gd name="T9" fmla="*/ 28 h 65"/>
                <a:gd name="T10" fmla="*/ 0 w 395"/>
                <a:gd name="T11" fmla="*/ 65 h 65"/>
                <a:gd name="T12" fmla="*/ 395 w 395"/>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395" h="65">
                  <a:moveTo>
                    <a:pt x="395" y="65"/>
                  </a:moveTo>
                  <a:cubicBezTo>
                    <a:pt x="395" y="28"/>
                    <a:pt x="395" y="28"/>
                    <a:pt x="395" y="28"/>
                  </a:cubicBezTo>
                  <a:cubicBezTo>
                    <a:pt x="395" y="12"/>
                    <a:pt x="383" y="0"/>
                    <a:pt x="367" y="0"/>
                  </a:cubicBezTo>
                  <a:cubicBezTo>
                    <a:pt x="28" y="0"/>
                    <a:pt x="28" y="0"/>
                    <a:pt x="28" y="0"/>
                  </a:cubicBezTo>
                  <a:cubicBezTo>
                    <a:pt x="13" y="0"/>
                    <a:pt x="0" y="12"/>
                    <a:pt x="0" y="28"/>
                  </a:cubicBezTo>
                  <a:cubicBezTo>
                    <a:pt x="0" y="65"/>
                    <a:pt x="0" y="65"/>
                    <a:pt x="0" y="65"/>
                  </a:cubicBezTo>
                  <a:lnTo>
                    <a:pt x="395" y="65"/>
                  </a:lnTo>
                  <a:close/>
                </a:path>
              </a:pathLst>
            </a:custGeom>
            <a:gradFill>
              <a:gsLst>
                <a:gs pos="100000">
                  <a:srgbClr val="FFA621"/>
                </a:gs>
                <a:gs pos="0">
                  <a:srgbClr val="FF7C1A"/>
                </a:gs>
              </a:gsLst>
              <a:lin ang="0" scaled="0"/>
            </a:gradFill>
            <a:ln>
              <a:noFill/>
            </a:ln>
          </p:spPr>
          <p:txBody>
            <a:bodyPr anchor="ctr"/>
            <a:lstStyle/>
            <a:p>
              <a:pPr algn="ctr"/>
              <a:endParaRPr/>
            </a:p>
          </p:txBody>
        </p:sp>
        <p:sp>
          <p:nvSpPr>
            <p:cNvPr id="127" name="išḷîḍe">
              <a:extLst>
                <a:ext uri="{FF2B5EF4-FFF2-40B4-BE49-F238E27FC236}">
                  <a16:creationId xmlns:a16="http://schemas.microsoft.com/office/drawing/2014/main" id="{B7827DAF-4BE8-4476-BF1F-AD02904025AB}"/>
                </a:ext>
              </a:extLst>
            </p:cNvPr>
            <p:cNvSpPr/>
            <p:nvPr/>
          </p:nvSpPr>
          <p:spPr bwMode="auto">
            <a:xfrm>
              <a:off x="4489822" y="2248145"/>
              <a:ext cx="574276" cy="44866"/>
            </a:xfrm>
            <a:custGeom>
              <a:avLst/>
              <a:gdLst>
                <a:gd name="T0" fmla="*/ 148 w 154"/>
                <a:gd name="T1" fmla="*/ 0 h 12"/>
                <a:gd name="T2" fmla="*/ 7 w 154"/>
                <a:gd name="T3" fmla="*/ 0 h 12"/>
                <a:gd name="T4" fmla="*/ 0 w 154"/>
                <a:gd name="T5" fmla="*/ 6 h 12"/>
                <a:gd name="T6" fmla="*/ 7 w 154"/>
                <a:gd name="T7" fmla="*/ 12 h 12"/>
                <a:gd name="T8" fmla="*/ 148 w 154"/>
                <a:gd name="T9" fmla="*/ 12 h 12"/>
                <a:gd name="T10" fmla="*/ 154 w 154"/>
                <a:gd name="T11" fmla="*/ 6 h 12"/>
                <a:gd name="T12" fmla="*/ 148 w 15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54" h="12">
                  <a:moveTo>
                    <a:pt x="148" y="0"/>
                  </a:moveTo>
                  <a:cubicBezTo>
                    <a:pt x="7" y="0"/>
                    <a:pt x="7" y="0"/>
                    <a:pt x="7" y="0"/>
                  </a:cubicBezTo>
                  <a:cubicBezTo>
                    <a:pt x="3" y="0"/>
                    <a:pt x="0" y="2"/>
                    <a:pt x="0" y="6"/>
                  </a:cubicBezTo>
                  <a:cubicBezTo>
                    <a:pt x="0" y="9"/>
                    <a:pt x="3" y="12"/>
                    <a:pt x="7" y="12"/>
                  </a:cubicBezTo>
                  <a:cubicBezTo>
                    <a:pt x="148" y="12"/>
                    <a:pt x="148" y="12"/>
                    <a:pt x="148" y="12"/>
                  </a:cubicBezTo>
                  <a:cubicBezTo>
                    <a:pt x="151" y="12"/>
                    <a:pt x="154" y="9"/>
                    <a:pt x="154" y="6"/>
                  </a:cubicBezTo>
                  <a:cubicBezTo>
                    <a:pt x="154" y="2"/>
                    <a:pt x="151" y="0"/>
                    <a:pt x="148" y="0"/>
                  </a:cubicBez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sļîḍé">
              <a:extLst>
                <a:ext uri="{FF2B5EF4-FFF2-40B4-BE49-F238E27FC236}">
                  <a16:creationId xmlns:a16="http://schemas.microsoft.com/office/drawing/2014/main" id="{7D8C51D3-D56F-43BF-A898-0DBD6E0D0F53}"/>
                </a:ext>
              </a:extLst>
            </p:cNvPr>
            <p:cNvSpPr/>
            <p:nvPr/>
          </p:nvSpPr>
          <p:spPr bwMode="auto">
            <a:xfrm>
              <a:off x="4489822" y="2084834"/>
              <a:ext cx="574276" cy="48455"/>
            </a:xfrm>
            <a:custGeom>
              <a:avLst/>
              <a:gdLst>
                <a:gd name="T0" fmla="*/ 148 w 154"/>
                <a:gd name="T1" fmla="*/ 0 h 13"/>
                <a:gd name="T2" fmla="*/ 7 w 154"/>
                <a:gd name="T3" fmla="*/ 0 h 13"/>
                <a:gd name="T4" fmla="*/ 0 w 154"/>
                <a:gd name="T5" fmla="*/ 6 h 13"/>
                <a:gd name="T6" fmla="*/ 0 w 154"/>
                <a:gd name="T7" fmla="*/ 6 h 13"/>
                <a:gd name="T8" fmla="*/ 7 w 154"/>
                <a:gd name="T9" fmla="*/ 13 h 13"/>
                <a:gd name="T10" fmla="*/ 148 w 154"/>
                <a:gd name="T11" fmla="*/ 13 h 13"/>
                <a:gd name="T12" fmla="*/ 154 w 154"/>
                <a:gd name="T13" fmla="*/ 6 h 13"/>
                <a:gd name="T14" fmla="*/ 154 w 154"/>
                <a:gd name="T15" fmla="*/ 6 h 13"/>
                <a:gd name="T16" fmla="*/ 148 w 15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3">
                  <a:moveTo>
                    <a:pt x="148" y="0"/>
                  </a:moveTo>
                  <a:cubicBezTo>
                    <a:pt x="7" y="0"/>
                    <a:pt x="7" y="0"/>
                    <a:pt x="7" y="0"/>
                  </a:cubicBezTo>
                  <a:cubicBezTo>
                    <a:pt x="3" y="0"/>
                    <a:pt x="0" y="3"/>
                    <a:pt x="0" y="6"/>
                  </a:cubicBezTo>
                  <a:cubicBezTo>
                    <a:pt x="0" y="6"/>
                    <a:pt x="0" y="6"/>
                    <a:pt x="0" y="6"/>
                  </a:cubicBezTo>
                  <a:cubicBezTo>
                    <a:pt x="0" y="10"/>
                    <a:pt x="3" y="13"/>
                    <a:pt x="7" y="13"/>
                  </a:cubicBezTo>
                  <a:cubicBezTo>
                    <a:pt x="148" y="13"/>
                    <a:pt x="148" y="13"/>
                    <a:pt x="148" y="13"/>
                  </a:cubicBezTo>
                  <a:cubicBezTo>
                    <a:pt x="151" y="13"/>
                    <a:pt x="154" y="10"/>
                    <a:pt x="154" y="6"/>
                  </a:cubicBezTo>
                  <a:cubicBezTo>
                    <a:pt x="154" y="6"/>
                    <a:pt x="154" y="6"/>
                    <a:pt x="154" y="6"/>
                  </a:cubicBezTo>
                  <a:cubicBezTo>
                    <a:pt x="154" y="3"/>
                    <a:pt x="151" y="0"/>
                    <a:pt x="148" y="0"/>
                  </a:cubicBez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ṩ1iḓe">
              <a:extLst>
                <a:ext uri="{FF2B5EF4-FFF2-40B4-BE49-F238E27FC236}">
                  <a16:creationId xmlns:a16="http://schemas.microsoft.com/office/drawing/2014/main" id="{750C107B-74F7-4EB4-BB9C-FAFB3FEE7759}"/>
                </a:ext>
              </a:extLst>
            </p:cNvPr>
            <p:cNvSpPr/>
            <p:nvPr/>
          </p:nvSpPr>
          <p:spPr bwMode="auto">
            <a:xfrm>
              <a:off x="4489822" y="2407865"/>
              <a:ext cx="574276" cy="44866"/>
            </a:xfrm>
            <a:custGeom>
              <a:avLst/>
              <a:gdLst>
                <a:gd name="T0" fmla="*/ 148 w 154"/>
                <a:gd name="T1" fmla="*/ 0 h 12"/>
                <a:gd name="T2" fmla="*/ 7 w 154"/>
                <a:gd name="T3" fmla="*/ 0 h 12"/>
                <a:gd name="T4" fmla="*/ 0 w 154"/>
                <a:gd name="T5" fmla="*/ 6 h 12"/>
                <a:gd name="T6" fmla="*/ 7 w 154"/>
                <a:gd name="T7" fmla="*/ 12 h 12"/>
                <a:gd name="T8" fmla="*/ 148 w 154"/>
                <a:gd name="T9" fmla="*/ 12 h 12"/>
                <a:gd name="T10" fmla="*/ 154 w 154"/>
                <a:gd name="T11" fmla="*/ 6 h 12"/>
                <a:gd name="T12" fmla="*/ 148 w 15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54" h="12">
                  <a:moveTo>
                    <a:pt x="148" y="0"/>
                  </a:moveTo>
                  <a:cubicBezTo>
                    <a:pt x="7" y="0"/>
                    <a:pt x="7" y="0"/>
                    <a:pt x="7" y="0"/>
                  </a:cubicBezTo>
                  <a:cubicBezTo>
                    <a:pt x="3" y="0"/>
                    <a:pt x="0" y="2"/>
                    <a:pt x="0" y="6"/>
                  </a:cubicBezTo>
                  <a:cubicBezTo>
                    <a:pt x="0" y="9"/>
                    <a:pt x="3" y="12"/>
                    <a:pt x="7" y="12"/>
                  </a:cubicBezTo>
                  <a:cubicBezTo>
                    <a:pt x="148" y="12"/>
                    <a:pt x="148" y="12"/>
                    <a:pt x="148" y="12"/>
                  </a:cubicBezTo>
                  <a:cubicBezTo>
                    <a:pt x="151" y="12"/>
                    <a:pt x="154" y="9"/>
                    <a:pt x="154" y="6"/>
                  </a:cubicBezTo>
                  <a:cubicBezTo>
                    <a:pt x="154" y="2"/>
                    <a:pt x="151" y="0"/>
                    <a:pt x="148" y="0"/>
                  </a:cubicBez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ṥlíḋê">
              <a:extLst>
                <a:ext uri="{FF2B5EF4-FFF2-40B4-BE49-F238E27FC236}">
                  <a16:creationId xmlns:a16="http://schemas.microsoft.com/office/drawing/2014/main" id="{DFBE374E-5B7D-4411-9CCC-C664231AB639}"/>
                </a:ext>
              </a:extLst>
            </p:cNvPr>
            <p:cNvSpPr/>
            <p:nvPr/>
          </p:nvSpPr>
          <p:spPr bwMode="auto">
            <a:xfrm>
              <a:off x="4489822" y="2565791"/>
              <a:ext cx="369690" cy="43071"/>
            </a:xfrm>
            <a:custGeom>
              <a:avLst/>
              <a:gdLst>
                <a:gd name="T0" fmla="*/ 93 w 99"/>
                <a:gd name="T1" fmla="*/ 0 h 12"/>
                <a:gd name="T2" fmla="*/ 7 w 99"/>
                <a:gd name="T3" fmla="*/ 0 h 12"/>
                <a:gd name="T4" fmla="*/ 0 w 99"/>
                <a:gd name="T5" fmla="*/ 6 h 12"/>
                <a:gd name="T6" fmla="*/ 7 w 99"/>
                <a:gd name="T7" fmla="*/ 12 h 12"/>
                <a:gd name="T8" fmla="*/ 93 w 99"/>
                <a:gd name="T9" fmla="*/ 12 h 12"/>
                <a:gd name="T10" fmla="*/ 99 w 99"/>
                <a:gd name="T11" fmla="*/ 6 h 12"/>
                <a:gd name="T12" fmla="*/ 93 w 9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9" h="12">
                  <a:moveTo>
                    <a:pt x="93" y="0"/>
                  </a:moveTo>
                  <a:cubicBezTo>
                    <a:pt x="7" y="0"/>
                    <a:pt x="7" y="0"/>
                    <a:pt x="7" y="0"/>
                  </a:cubicBezTo>
                  <a:cubicBezTo>
                    <a:pt x="3" y="0"/>
                    <a:pt x="0" y="3"/>
                    <a:pt x="0" y="6"/>
                  </a:cubicBezTo>
                  <a:cubicBezTo>
                    <a:pt x="0" y="10"/>
                    <a:pt x="3" y="12"/>
                    <a:pt x="7" y="12"/>
                  </a:cubicBezTo>
                  <a:cubicBezTo>
                    <a:pt x="93" y="12"/>
                    <a:pt x="93" y="12"/>
                    <a:pt x="93" y="12"/>
                  </a:cubicBezTo>
                  <a:cubicBezTo>
                    <a:pt x="96" y="12"/>
                    <a:pt x="99" y="10"/>
                    <a:pt x="99" y="6"/>
                  </a:cubicBezTo>
                  <a:cubicBezTo>
                    <a:pt x="99" y="3"/>
                    <a:pt x="96" y="0"/>
                    <a:pt x="93" y="0"/>
                  </a:cubicBez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ŝ1îḋè">
              <a:extLst>
                <a:ext uri="{FF2B5EF4-FFF2-40B4-BE49-F238E27FC236}">
                  <a16:creationId xmlns:a16="http://schemas.microsoft.com/office/drawing/2014/main" id="{306ABDD2-59BA-4680-8087-A68F3C3A4FB3}"/>
                </a:ext>
              </a:extLst>
            </p:cNvPr>
            <p:cNvSpPr/>
            <p:nvPr/>
          </p:nvSpPr>
          <p:spPr bwMode="auto">
            <a:xfrm>
              <a:off x="5292013" y="2077656"/>
              <a:ext cx="448653" cy="531205"/>
            </a:xfrm>
            <a:custGeom>
              <a:avLst/>
              <a:gdLst>
                <a:gd name="T0" fmla="*/ 109 w 120"/>
                <a:gd name="T1" fmla="*/ 0 h 143"/>
                <a:gd name="T2" fmla="*/ 11 w 120"/>
                <a:gd name="T3" fmla="*/ 0 h 143"/>
                <a:gd name="T4" fmla="*/ 0 w 120"/>
                <a:gd name="T5" fmla="*/ 12 h 143"/>
                <a:gd name="T6" fmla="*/ 0 w 120"/>
                <a:gd name="T7" fmla="*/ 132 h 143"/>
                <a:gd name="T8" fmla="*/ 11 w 120"/>
                <a:gd name="T9" fmla="*/ 143 h 143"/>
                <a:gd name="T10" fmla="*/ 109 w 120"/>
                <a:gd name="T11" fmla="*/ 143 h 143"/>
                <a:gd name="T12" fmla="*/ 120 w 120"/>
                <a:gd name="T13" fmla="*/ 132 h 143"/>
                <a:gd name="T14" fmla="*/ 120 w 120"/>
                <a:gd name="T15" fmla="*/ 12 h 143"/>
                <a:gd name="T16" fmla="*/ 109 w 120"/>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43">
                  <a:moveTo>
                    <a:pt x="109" y="0"/>
                  </a:moveTo>
                  <a:cubicBezTo>
                    <a:pt x="11" y="0"/>
                    <a:pt x="11" y="0"/>
                    <a:pt x="11" y="0"/>
                  </a:cubicBezTo>
                  <a:cubicBezTo>
                    <a:pt x="5" y="0"/>
                    <a:pt x="0" y="5"/>
                    <a:pt x="0" y="12"/>
                  </a:cubicBezTo>
                  <a:cubicBezTo>
                    <a:pt x="0" y="132"/>
                    <a:pt x="0" y="132"/>
                    <a:pt x="0" y="132"/>
                  </a:cubicBezTo>
                  <a:cubicBezTo>
                    <a:pt x="0" y="138"/>
                    <a:pt x="5" y="143"/>
                    <a:pt x="11" y="143"/>
                  </a:cubicBezTo>
                  <a:cubicBezTo>
                    <a:pt x="109" y="143"/>
                    <a:pt x="109" y="143"/>
                    <a:pt x="109" y="143"/>
                  </a:cubicBezTo>
                  <a:cubicBezTo>
                    <a:pt x="115" y="143"/>
                    <a:pt x="120" y="138"/>
                    <a:pt x="120" y="132"/>
                  </a:cubicBezTo>
                  <a:cubicBezTo>
                    <a:pt x="120" y="12"/>
                    <a:pt x="120" y="12"/>
                    <a:pt x="120" y="12"/>
                  </a:cubicBezTo>
                  <a:cubicBezTo>
                    <a:pt x="120" y="5"/>
                    <a:pt x="115" y="0"/>
                    <a:pt x="109" y="0"/>
                  </a:cubicBezTo>
                  <a:close/>
                </a:path>
              </a:pathLst>
            </a:custGeom>
            <a:solidFill>
              <a:srgbClr val="D9E2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sľïde">
              <a:extLst>
                <a:ext uri="{FF2B5EF4-FFF2-40B4-BE49-F238E27FC236}">
                  <a16:creationId xmlns:a16="http://schemas.microsoft.com/office/drawing/2014/main" id="{02427DAC-58D7-462D-AF14-D852CB192E56}"/>
                </a:ext>
              </a:extLst>
            </p:cNvPr>
            <p:cNvSpPr/>
            <p:nvPr/>
          </p:nvSpPr>
          <p:spPr bwMode="auto">
            <a:xfrm>
              <a:off x="5292013" y="2109959"/>
              <a:ext cx="448653" cy="498902"/>
            </a:xfrm>
            <a:custGeom>
              <a:avLst/>
              <a:gdLst>
                <a:gd name="T0" fmla="*/ 24 w 120"/>
                <a:gd name="T1" fmla="*/ 34 h 134"/>
                <a:gd name="T2" fmla="*/ 0 w 120"/>
                <a:gd name="T3" fmla="*/ 58 h 134"/>
                <a:gd name="T4" fmla="*/ 0 w 120"/>
                <a:gd name="T5" fmla="*/ 123 h 134"/>
                <a:gd name="T6" fmla="*/ 11 w 120"/>
                <a:gd name="T7" fmla="*/ 134 h 134"/>
                <a:gd name="T8" fmla="*/ 109 w 120"/>
                <a:gd name="T9" fmla="*/ 134 h 134"/>
                <a:gd name="T10" fmla="*/ 120 w 120"/>
                <a:gd name="T11" fmla="*/ 123 h 134"/>
                <a:gd name="T12" fmla="*/ 120 w 120"/>
                <a:gd name="T13" fmla="*/ 3 h 134"/>
                <a:gd name="T14" fmla="*/ 120 w 120"/>
                <a:gd name="T15" fmla="*/ 0 h 134"/>
                <a:gd name="T16" fmla="*/ 55 w 120"/>
                <a:gd name="T17" fmla="*/ 65 h 134"/>
                <a:gd name="T18" fmla="*/ 24 w 120"/>
                <a:gd name="T19" fmla="*/ 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34">
                  <a:moveTo>
                    <a:pt x="24" y="34"/>
                  </a:moveTo>
                  <a:cubicBezTo>
                    <a:pt x="0" y="58"/>
                    <a:pt x="0" y="58"/>
                    <a:pt x="0" y="58"/>
                  </a:cubicBezTo>
                  <a:cubicBezTo>
                    <a:pt x="0" y="123"/>
                    <a:pt x="0" y="123"/>
                    <a:pt x="0" y="123"/>
                  </a:cubicBezTo>
                  <a:cubicBezTo>
                    <a:pt x="0" y="129"/>
                    <a:pt x="5" y="134"/>
                    <a:pt x="11" y="134"/>
                  </a:cubicBezTo>
                  <a:cubicBezTo>
                    <a:pt x="109" y="134"/>
                    <a:pt x="109" y="134"/>
                    <a:pt x="109" y="134"/>
                  </a:cubicBezTo>
                  <a:cubicBezTo>
                    <a:pt x="115" y="134"/>
                    <a:pt x="120" y="129"/>
                    <a:pt x="120" y="123"/>
                  </a:cubicBezTo>
                  <a:cubicBezTo>
                    <a:pt x="120" y="3"/>
                    <a:pt x="120" y="3"/>
                    <a:pt x="120" y="3"/>
                  </a:cubicBezTo>
                  <a:cubicBezTo>
                    <a:pt x="120" y="2"/>
                    <a:pt x="120" y="1"/>
                    <a:pt x="120" y="0"/>
                  </a:cubicBezTo>
                  <a:cubicBezTo>
                    <a:pt x="55" y="65"/>
                    <a:pt x="55" y="65"/>
                    <a:pt x="55" y="65"/>
                  </a:cubicBezTo>
                  <a:lnTo>
                    <a:pt x="24" y="34"/>
                  </a:ln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şḻiḋé">
              <a:extLst>
                <a:ext uri="{FF2B5EF4-FFF2-40B4-BE49-F238E27FC236}">
                  <a16:creationId xmlns:a16="http://schemas.microsoft.com/office/drawing/2014/main" id="{D8BB6E6B-2072-4C2A-ADB3-3AAA11D34B2A}"/>
                </a:ext>
              </a:extLst>
            </p:cNvPr>
            <p:cNvSpPr/>
            <p:nvPr/>
          </p:nvSpPr>
          <p:spPr bwMode="auto">
            <a:xfrm>
              <a:off x="3849145" y="4419626"/>
              <a:ext cx="637088" cy="647856"/>
            </a:xfrm>
            <a:custGeom>
              <a:avLst/>
              <a:gdLst>
                <a:gd name="T0" fmla="*/ 151 w 171"/>
                <a:gd name="T1" fmla="*/ 0 h 174"/>
                <a:gd name="T2" fmla="*/ 20 w 171"/>
                <a:gd name="T3" fmla="*/ 0 h 174"/>
                <a:gd name="T4" fmla="*/ 0 w 171"/>
                <a:gd name="T5" fmla="*/ 20 h 174"/>
                <a:gd name="T6" fmla="*/ 0 w 171"/>
                <a:gd name="T7" fmla="*/ 154 h 174"/>
                <a:gd name="T8" fmla="*/ 20 w 171"/>
                <a:gd name="T9" fmla="*/ 174 h 174"/>
                <a:gd name="T10" fmla="*/ 151 w 171"/>
                <a:gd name="T11" fmla="*/ 174 h 174"/>
                <a:gd name="T12" fmla="*/ 171 w 171"/>
                <a:gd name="T13" fmla="*/ 154 h 174"/>
                <a:gd name="T14" fmla="*/ 171 w 171"/>
                <a:gd name="T15" fmla="*/ 20 h 174"/>
                <a:gd name="T16" fmla="*/ 151 w 17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174">
                  <a:moveTo>
                    <a:pt x="151" y="0"/>
                  </a:moveTo>
                  <a:cubicBezTo>
                    <a:pt x="20" y="0"/>
                    <a:pt x="20" y="0"/>
                    <a:pt x="20" y="0"/>
                  </a:cubicBezTo>
                  <a:cubicBezTo>
                    <a:pt x="9" y="0"/>
                    <a:pt x="0" y="9"/>
                    <a:pt x="0" y="20"/>
                  </a:cubicBezTo>
                  <a:cubicBezTo>
                    <a:pt x="0" y="154"/>
                    <a:pt x="0" y="154"/>
                    <a:pt x="0" y="154"/>
                  </a:cubicBezTo>
                  <a:cubicBezTo>
                    <a:pt x="0" y="165"/>
                    <a:pt x="9" y="174"/>
                    <a:pt x="20" y="174"/>
                  </a:cubicBezTo>
                  <a:cubicBezTo>
                    <a:pt x="151" y="174"/>
                    <a:pt x="151" y="174"/>
                    <a:pt x="151" y="174"/>
                  </a:cubicBezTo>
                  <a:cubicBezTo>
                    <a:pt x="162" y="174"/>
                    <a:pt x="171" y="165"/>
                    <a:pt x="171" y="154"/>
                  </a:cubicBezTo>
                  <a:cubicBezTo>
                    <a:pt x="171" y="20"/>
                    <a:pt x="171" y="20"/>
                    <a:pt x="171" y="20"/>
                  </a:cubicBezTo>
                  <a:cubicBezTo>
                    <a:pt x="171" y="9"/>
                    <a:pt x="162" y="0"/>
                    <a:pt x="1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í$lïďé">
              <a:extLst>
                <a:ext uri="{FF2B5EF4-FFF2-40B4-BE49-F238E27FC236}">
                  <a16:creationId xmlns:a16="http://schemas.microsoft.com/office/drawing/2014/main" id="{0E489D3E-77D7-451E-B158-8C0435EB4606}"/>
                </a:ext>
              </a:extLst>
            </p:cNvPr>
            <p:cNvSpPr/>
            <p:nvPr/>
          </p:nvSpPr>
          <p:spPr bwMode="auto">
            <a:xfrm>
              <a:off x="3849145" y="4419626"/>
              <a:ext cx="637088" cy="175872"/>
            </a:xfrm>
            <a:custGeom>
              <a:avLst/>
              <a:gdLst>
                <a:gd name="T0" fmla="*/ 171 w 171"/>
                <a:gd name="T1" fmla="*/ 47 h 47"/>
                <a:gd name="T2" fmla="*/ 171 w 171"/>
                <a:gd name="T3" fmla="*/ 20 h 47"/>
                <a:gd name="T4" fmla="*/ 151 w 171"/>
                <a:gd name="T5" fmla="*/ 0 h 47"/>
                <a:gd name="T6" fmla="*/ 20 w 171"/>
                <a:gd name="T7" fmla="*/ 0 h 47"/>
                <a:gd name="T8" fmla="*/ 0 w 171"/>
                <a:gd name="T9" fmla="*/ 20 h 47"/>
                <a:gd name="T10" fmla="*/ 0 w 171"/>
                <a:gd name="T11" fmla="*/ 47 h 47"/>
                <a:gd name="T12" fmla="*/ 171 w 171"/>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71" h="47">
                  <a:moveTo>
                    <a:pt x="171" y="47"/>
                  </a:moveTo>
                  <a:cubicBezTo>
                    <a:pt x="171" y="20"/>
                    <a:pt x="171" y="20"/>
                    <a:pt x="171" y="20"/>
                  </a:cubicBezTo>
                  <a:cubicBezTo>
                    <a:pt x="171" y="9"/>
                    <a:pt x="162" y="0"/>
                    <a:pt x="151" y="0"/>
                  </a:cubicBezTo>
                  <a:cubicBezTo>
                    <a:pt x="20" y="0"/>
                    <a:pt x="20" y="0"/>
                    <a:pt x="20" y="0"/>
                  </a:cubicBezTo>
                  <a:cubicBezTo>
                    <a:pt x="9" y="0"/>
                    <a:pt x="0" y="9"/>
                    <a:pt x="0" y="20"/>
                  </a:cubicBezTo>
                  <a:cubicBezTo>
                    <a:pt x="0" y="47"/>
                    <a:pt x="0" y="47"/>
                    <a:pt x="0" y="47"/>
                  </a:cubicBezTo>
                  <a:lnTo>
                    <a:pt x="171" y="47"/>
                  </a:lnTo>
                  <a:close/>
                </a:path>
              </a:pathLst>
            </a:custGeom>
            <a:gradFill>
              <a:gsLst>
                <a:gs pos="100000">
                  <a:srgbClr val="FFA621"/>
                </a:gs>
                <a:gs pos="0">
                  <a:srgbClr val="FF7C1A"/>
                </a:gs>
              </a:gsLst>
              <a:lin ang="0" scaled="0"/>
            </a:gradFill>
            <a:ln>
              <a:noFill/>
            </a:ln>
          </p:spPr>
          <p:txBody>
            <a:bodyPr anchor="ctr"/>
            <a:lstStyle/>
            <a:p>
              <a:pPr algn="ctr"/>
              <a:endParaRPr/>
            </a:p>
          </p:txBody>
        </p:sp>
        <p:sp>
          <p:nvSpPr>
            <p:cNvPr id="135" name="ïśľîdé">
              <a:extLst>
                <a:ext uri="{FF2B5EF4-FFF2-40B4-BE49-F238E27FC236}">
                  <a16:creationId xmlns:a16="http://schemas.microsoft.com/office/drawing/2014/main" id="{AFF87B27-413F-4D71-9200-E7E545DE5C15}"/>
                </a:ext>
              </a:extLst>
            </p:cNvPr>
            <p:cNvSpPr/>
            <p:nvPr/>
          </p:nvSpPr>
          <p:spPr bwMode="auto">
            <a:xfrm>
              <a:off x="3956821" y="4789316"/>
              <a:ext cx="414556" cy="32303"/>
            </a:xfrm>
            <a:custGeom>
              <a:avLst/>
              <a:gdLst>
                <a:gd name="T0" fmla="*/ 107 w 111"/>
                <a:gd name="T1" fmla="*/ 0 h 9"/>
                <a:gd name="T2" fmla="*/ 5 w 111"/>
                <a:gd name="T3" fmla="*/ 0 h 9"/>
                <a:gd name="T4" fmla="*/ 0 w 111"/>
                <a:gd name="T5" fmla="*/ 4 h 9"/>
                <a:gd name="T6" fmla="*/ 5 w 111"/>
                <a:gd name="T7" fmla="*/ 9 h 9"/>
                <a:gd name="T8" fmla="*/ 107 w 111"/>
                <a:gd name="T9" fmla="*/ 9 h 9"/>
                <a:gd name="T10" fmla="*/ 111 w 111"/>
                <a:gd name="T11" fmla="*/ 4 h 9"/>
                <a:gd name="T12" fmla="*/ 107 w 1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1" h="9">
                  <a:moveTo>
                    <a:pt x="107" y="0"/>
                  </a:moveTo>
                  <a:cubicBezTo>
                    <a:pt x="5" y="0"/>
                    <a:pt x="5" y="0"/>
                    <a:pt x="5" y="0"/>
                  </a:cubicBezTo>
                  <a:cubicBezTo>
                    <a:pt x="2" y="0"/>
                    <a:pt x="0" y="2"/>
                    <a:pt x="0" y="4"/>
                  </a:cubicBezTo>
                  <a:cubicBezTo>
                    <a:pt x="0" y="7"/>
                    <a:pt x="2" y="9"/>
                    <a:pt x="5" y="9"/>
                  </a:cubicBezTo>
                  <a:cubicBezTo>
                    <a:pt x="107" y="9"/>
                    <a:pt x="107" y="9"/>
                    <a:pt x="107" y="9"/>
                  </a:cubicBezTo>
                  <a:cubicBezTo>
                    <a:pt x="109" y="9"/>
                    <a:pt x="111" y="7"/>
                    <a:pt x="111" y="4"/>
                  </a:cubicBezTo>
                  <a:cubicBezTo>
                    <a:pt x="111" y="2"/>
                    <a:pt x="109" y="0"/>
                    <a:pt x="107" y="0"/>
                  </a:cubicBez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šļïdé">
              <a:extLst>
                <a:ext uri="{FF2B5EF4-FFF2-40B4-BE49-F238E27FC236}">
                  <a16:creationId xmlns:a16="http://schemas.microsoft.com/office/drawing/2014/main" id="{3E602177-FE22-481B-9A62-B4EE5DFDDD59}"/>
                </a:ext>
              </a:extLst>
            </p:cNvPr>
            <p:cNvSpPr/>
            <p:nvPr/>
          </p:nvSpPr>
          <p:spPr bwMode="auto">
            <a:xfrm>
              <a:off x="3956821" y="4669077"/>
              <a:ext cx="414556" cy="34098"/>
            </a:xfrm>
            <a:custGeom>
              <a:avLst/>
              <a:gdLst>
                <a:gd name="T0" fmla="*/ 107 w 111"/>
                <a:gd name="T1" fmla="*/ 0 h 9"/>
                <a:gd name="T2" fmla="*/ 5 w 111"/>
                <a:gd name="T3" fmla="*/ 0 h 9"/>
                <a:gd name="T4" fmla="*/ 0 w 111"/>
                <a:gd name="T5" fmla="*/ 5 h 9"/>
                <a:gd name="T6" fmla="*/ 5 w 111"/>
                <a:gd name="T7" fmla="*/ 9 h 9"/>
                <a:gd name="T8" fmla="*/ 107 w 111"/>
                <a:gd name="T9" fmla="*/ 9 h 9"/>
                <a:gd name="T10" fmla="*/ 111 w 111"/>
                <a:gd name="T11" fmla="*/ 5 h 9"/>
                <a:gd name="T12" fmla="*/ 107 w 1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1" h="9">
                  <a:moveTo>
                    <a:pt x="107" y="0"/>
                  </a:moveTo>
                  <a:cubicBezTo>
                    <a:pt x="5" y="0"/>
                    <a:pt x="5" y="0"/>
                    <a:pt x="5" y="0"/>
                  </a:cubicBezTo>
                  <a:cubicBezTo>
                    <a:pt x="2" y="0"/>
                    <a:pt x="0" y="2"/>
                    <a:pt x="0" y="5"/>
                  </a:cubicBezTo>
                  <a:cubicBezTo>
                    <a:pt x="0" y="7"/>
                    <a:pt x="2" y="9"/>
                    <a:pt x="5" y="9"/>
                  </a:cubicBezTo>
                  <a:cubicBezTo>
                    <a:pt x="107" y="9"/>
                    <a:pt x="107" y="9"/>
                    <a:pt x="107" y="9"/>
                  </a:cubicBezTo>
                  <a:cubicBezTo>
                    <a:pt x="109" y="9"/>
                    <a:pt x="111" y="7"/>
                    <a:pt x="111" y="5"/>
                  </a:cubicBezTo>
                  <a:cubicBezTo>
                    <a:pt x="111" y="2"/>
                    <a:pt x="109" y="0"/>
                    <a:pt x="107" y="0"/>
                  </a:cubicBez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ṣḷíḑe">
              <a:extLst>
                <a:ext uri="{FF2B5EF4-FFF2-40B4-BE49-F238E27FC236}">
                  <a16:creationId xmlns:a16="http://schemas.microsoft.com/office/drawing/2014/main" id="{600DB29A-7BBE-45F6-9E4B-8FEB0E314832}"/>
                </a:ext>
              </a:extLst>
            </p:cNvPr>
            <p:cNvSpPr/>
            <p:nvPr/>
          </p:nvSpPr>
          <p:spPr bwMode="auto">
            <a:xfrm>
              <a:off x="3956821" y="4904171"/>
              <a:ext cx="414556" cy="34098"/>
            </a:xfrm>
            <a:custGeom>
              <a:avLst/>
              <a:gdLst>
                <a:gd name="T0" fmla="*/ 107 w 111"/>
                <a:gd name="T1" fmla="*/ 0 h 9"/>
                <a:gd name="T2" fmla="*/ 5 w 111"/>
                <a:gd name="T3" fmla="*/ 0 h 9"/>
                <a:gd name="T4" fmla="*/ 0 w 111"/>
                <a:gd name="T5" fmla="*/ 4 h 9"/>
                <a:gd name="T6" fmla="*/ 5 w 111"/>
                <a:gd name="T7" fmla="*/ 9 h 9"/>
                <a:gd name="T8" fmla="*/ 107 w 111"/>
                <a:gd name="T9" fmla="*/ 9 h 9"/>
                <a:gd name="T10" fmla="*/ 111 w 111"/>
                <a:gd name="T11" fmla="*/ 4 h 9"/>
                <a:gd name="T12" fmla="*/ 107 w 1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1" h="9">
                  <a:moveTo>
                    <a:pt x="107" y="0"/>
                  </a:moveTo>
                  <a:cubicBezTo>
                    <a:pt x="5" y="0"/>
                    <a:pt x="5" y="0"/>
                    <a:pt x="5" y="0"/>
                  </a:cubicBezTo>
                  <a:cubicBezTo>
                    <a:pt x="2" y="0"/>
                    <a:pt x="0" y="2"/>
                    <a:pt x="0" y="4"/>
                  </a:cubicBezTo>
                  <a:cubicBezTo>
                    <a:pt x="0" y="7"/>
                    <a:pt x="2" y="9"/>
                    <a:pt x="5" y="9"/>
                  </a:cubicBezTo>
                  <a:cubicBezTo>
                    <a:pt x="107" y="9"/>
                    <a:pt x="107" y="9"/>
                    <a:pt x="107" y="9"/>
                  </a:cubicBezTo>
                  <a:cubicBezTo>
                    <a:pt x="109" y="9"/>
                    <a:pt x="111" y="7"/>
                    <a:pt x="111" y="4"/>
                  </a:cubicBezTo>
                  <a:cubicBezTo>
                    <a:pt x="111" y="2"/>
                    <a:pt x="109" y="0"/>
                    <a:pt x="107" y="0"/>
                  </a:cubicBez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ṧľïdê">
              <a:extLst>
                <a:ext uri="{FF2B5EF4-FFF2-40B4-BE49-F238E27FC236}">
                  <a16:creationId xmlns:a16="http://schemas.microsoft.com/office/drawing/2014/main" id="{0257B550-7C74-4588-984D-7802B9D2D1C3}"/>
                </a:ext>
              </a:extLst>
            </p:cNvPr>
            <p:cNvSpPr/>
            <p:nvPr/>
          </p:nvSpPr>
          <p:spPr bwMode="auto">
            <a:xfrm>
              <a:off x="7992905" y="3287225"/>
              <a:ext cx="798603" cy="511465"/>
            </a:xfrm>
            <a:custGeom>
              <a:avLst/>
              <a:gdLst>
                <a:gd name="T0" fmla="*/ 200 w 214"/>
                <a:gd name="T1" fmla="*/ 0 h 137"/>
                <a:gd name="T2" fmla="*/ 13 w 214"/>
                <a:gd name="T3" fmla="*/ 0 h 137"/>
                <a:gd name="T4" fmla="*/ 0 w 214"/>
                <a:gd name="T5" fmla="*/ 14 h 137"/>
                <a:gd name="T6" fmla="*/ 0 w 214"/>
                <a:gd name="T7" fmla="*/ 123 h 137"/>
                <a:gd name="T8" fmla="*/ 13 w 214"/>
                <a:gd name="T9" fmla="*/ 137 h 137"/>
                <a:gd name="T10" fmla="*/ 200 w 214"/>
                <a:gd name="T11" fmla="*/ 137 h 137"/>
                <a:gd name="T12" fmla="*/ 214 w 214"/>
                <a:gd name="T13" fmla="*/ 123 h 137"/>
                <a:gd name="T14" fmla="*/ 214 w 214"/>
                <a:gd name="T15" fmla="*/ 14 h 137"/>
                <a:gd name="T16" fmla="*/ 200 w 214"/>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37">
                  <a:moveTo>
                    <a:pt x="200" y="0"/>
                  </a:moveTo>
                  <a:cubicBezTo>
                    <a:pt x="13" y="0"/>
                    <a:pt x="13" y="0"/>
                    <a:pt x="13" y="0"/>
                  </a:cubicBezTo>
                  <a:cubicBezTo>
                    <a:pt x="6" y="0"/>
                    <a:pt x="0" y="6"/>
                    <a:pt x="0" y="14"/>
                  </a:cubicBezTo>
                  <a:cubicBezTo>
                    <a:pt x="0" y="123"/>
                    <a:pt x="0" y="123"/>
                    <a:pt x="0" y="123"/>
                  </a:cubicBezTo>
                  <a:cubicBezTo>
                    <a:pt x="0" y="131"/>
                    <a:pt x="6" y="137"/>
                    <a:pt x="13" y="137"/>
                  </a:cubicBezTo>
                  <a:cubicBezTo>
                    <a:pt x="200" y="137"/>
                    <a:pt x="200" y="137"/>
                    <a:pt x="200" y="137"/>
                  </a:cubicBezTo>
                  <a:cubicBezTo>
                    <a:pt x="208" y="137"/>
                    <a:pt x="214" y="131"/>
                    <a:pt x="214" y="123"/>
                  </a:cubicBezTo>
                  <a:cubicBezTo>
                    <a:pt x="214" y="14"/>
                    <a:pt x="214" y="14"/>
                    <a:pt x="214" y="14"/>
                  </a:cubicBezTo>
                  <a:cubicBezTo>
                    <a:pt x="214" y="6"/>
                    <a:pt x="208" y="0"/>
                    <a:pt x="200" y="0"/>
                  </a:cubicBezTo>
                  <a:close/>
                </a:path>
              </a:pathLst>
            </a:custGeom>
            <a:solidFill>
              <a:srgbClr val="005D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ṣľîďe">
              <a:extLst>
                <a:ext uri="{FF2B5EF4-FFF2-40B4-BE49-F238E27FC236}">
                  <a16:creationId xmlns:a16="http://schemas.microsoft.com/office/drawing/2014/main" id="{3DFD9710-5D69-4183-A422-1C2BB9C0DA91}"/>
                </a:ext>
              </a:extLst>
            </p:cNvPr>
            <p:cNvSpPr/>
            <p:nvPr/>
          </p:nvSpPr>
          <p:spPr bwMode="auto">
            <a:xfrm>
              <a:off x="8269276" y="3398491"/>
              <a:ext cx="279960" cy="283549"/>
            </a:xfrm>
            <a:custGeom>
              <a:avLst/>
              <a:gdLst>
                <a:gd name="T0" fmla="*/ 14 w 75"/>
                <a:gd name="T1" fmla="*/ 73 h 76"/>
                <a:gd name="T2" fmla="*/ 68 w 75"/>
                <a:gd name="T3" fmla="*/ 47 h 76"/>
                <a:gd name="T4" fmla="*/ 68 w 75"/>
                <a:gd name="T5" fmla="*/ 29 h 76"/>
                <a:gd name="T6" fmla="*/ 14 w 75"/>
                <a:gd name="T7" fmla="*/ 3 h 76"/>
                <a:gd name="T8" fmla="*/ 0 w 75"/>
                <a:gd name="T9" fmla="*/ 12 h 76"/>
                <a:gd name="T10" fmla="*/ 0 w 75"/>
                <a:gd name="T11" fmla="*/ 64 h 76"/>
                <a:gd name="T12" fmla="*/ 14 w 75"/>
                <a:gd name="T13" fmla="*/ 73 h 76"/>
              </a:gdLst>
              <a:ahLst/>
              <a:cxnLst>
                <a:cxn ang="0">
                  <a:pos x="T0" y="T1"/>
                </a:cxn>
                <a:cxn ang="0">
                  <a:pos x="T2" y="T3"/>
                </a:cxn>
                <a:cxn ang="0">
                  <a:pos x="T4" y="T5"/>
                </a:cxn>
                <a:cxn ang="0">
                  <a:pos x="T6" y="T7"/>
                </a:cxn>
                <a:cxn ang="0">
                  <a:pos x="T8" y="T9"/>
                </a:cxn>
                <a:cxn ang="0">
                  <a:pos x="T10" y="T11"/>
                </a:cxn>
                <a:cxn ang="0">
                  <a:pos x="T12" y="T13"/>
                </a:cxn>
              </a:cxnLst>
              <a:rect l="0" t="0" r="r" b="b"/>
              <a:pathLst>
                <a:path w="75" h="76">
                  <a:moveTo>
                    <a:pt x="14" y="73"/>
                  </a:moveTo>
                  <a:cubicBezTo>
                    <a:pt x="68" y="47"/>
                    <a:pt x="68" y="47"/>
                    <a:pt x="68" y="47"/>
                  </a:cubicBezTo>
                  <a:cubicBezTo>
                    <a:pt x="75" y="43"/>
                    <a:pt x="75" y="33"/>
                    <a:pt x="68" y="29"/>
                  </a:cubicBezTo>
                  <a:cubicBezTo>
                    <a:pt x="14" y="3"/>
                    <a:pt x="14" y="3"/>
                    <a:pt x="14" y="3"/>
                  </a:cubicBezTo>
                  <a:cubicBezTo>
                    <a:pt x="8" y="0"/>
                    <a:pt x="0" y="5"/>
                    <a:pt x="0" y="12"/>
                  </a:cubicBezTo>
                  <a:cubicBezTo>
                    <a:pt x="0" y="64"/>
                    <a:pt x="0" y="64"/>
                    <a:pt x="0" y="64"/>
                  </a:cubicBezTo>
                  <a:cubicBezTo>
                    <a:pt x="0" y="71"/>
                    <a:pt x="8" y="76"/>
                    <a:pt x="14"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šḻîḑê">
              <a:extLst>
                <a:ext uri="{FF2B5EF4-FFF2-40B4-BE49-F238E27FC236}">
                  <a16:creationId xmlns:a16="http://schemas.microsoft.com/office/drawing/2014/main" id="{2B50BED3-9749-4387-AF50-1B7DCBFA4D7F}"/>
                </a:ext>
              </a:extLst>
            </p:cNvPr>
            <p:cNvSpPr/>
            <p:nvPr/>
          </p:nvSpPr>
          <p:spPr bwMode="auto">
            <a:xfrm>
              <a:off x="8068279" y="2625013"/>
              <a:ext cx="391226" cy="387636"/>
            </a:xfrm>
            <a:custGeom>
              <a:avLst/>
              <a:gdLst>
                <a:gd name="T0" fmla="*/ 53 w 105"/>
                <a:gd name="T1" fmla="*/ 68 h 104"/>
                <a:gd name="T2" fmla="*/ 36 w 105"/>
                <a:gd name="T3" fmla="*/ 52 h 104"/>
                <a:gd name="T4" fmla="*/ 53 w 105"/>
                <a:gd name="T5" fmla="*/ 35 h 104"/>
                <a:gd name="T6" fmla="*/ 69 w 105"/>
                <a:gd name="T7" fmla="*/ 52 h 104"/>
                <a:gd name="T8" fmla="*/ 53 w 105"/>
                <a:gd name="T9" fmla="*/ 68 h 104"/>
                <a:gd name="T10" fmla="*/ 62 w 105"/>
                <a:gd name="T11" fmla="*/ 0 h 104"/>
                <a:gd name="T12" fmla="*/ 43 w 105"/>
                <a:gd name="T13" fmla="*/ 0 h 104"/>
                <a:gd name="T14" fmla="*/ 40 w 105"/>
                <a:gd name="T15" fmla="*/ 14 h 104"/>
                <a:gd name="T16" fmla="*/ 35 w 105"/>
                <a:gd name="T17" fmla="*/ 16 h 104"/>
                <a:gd name="T18" fmla="*/ 23 w 105"/>
                <a:gd name="T19" fmla="*/ 8 h 104"/>
                <a:gd name="T20" fmla="*/ 9 w 105"/>
                <a:gd name="T21" fmla="*/ 22 h 104"/>
                <a:gd name="T22" fmla="*/ 17 w 105"/>
                <a:gd name="T23" fmla="*/ 34 h 104"/>
                <a:gd name="T24" fmla="*/ 15 w 105"/>
                <a:gd name="T25" fmla="*/ 39 h 104"/>
                <a:gd name="T26" fmla="*/ 0 w 105"/>
                <a:gd name="T27" fmla="*/ 42 h 104"/>
                <a:gd name="T28" fmla="*/ 0 w 105"/>
                <a:gd name="T29" fmla="*/ 61 h 104"/>
                <a:gd name="T30" fmla="*/ 15 w 105"/>
                <a:gd name="T31" fmla="*/ 65 h 104"/>
                <a:gd name="T32" fmla="*/ 17 w 105"/>
                <a:gd name="T33" fmla="*/ 69 h 104"/>
                <a:gd name="T34" fmla="*/ 9 w 105"/>
                <a:gd name="T35" fmla="*/ 82 h 104"/>
                <a:gd name="T36" fmla="*/ 23 w 105"/>
                <a:gd name="T37" fmla="*/ 96 h 104"/>
                <a:gd name="T38" fmla="*/ 35 w 105"/>
                <a:gd name="T39" fmla="*/ 88 h 104"/>
                <a:gd name="T40" fmla="*/ 40 w 105"/>
                <a:gd name="T41" fmla="*/ 90 h 104"/>
                <a:gd name="T42" fmla="*/ 43 w 105"/>
                <a:gd name="T43" fmla="*/ 104 h 104"/>
                <a:gd name="T44" fmla="*/ 62 w 105"/>
                <a:gd name="T45" fmla="*/ 104 h 104"/>
                <a:gd name="T46" fmla="*/ 66 w 105"/>
                <a:gd name="T47" fmla="*/ 90 h 104"/>
                <a:gd name="T48" fmla="*/ 70 w 105"/>
                <a:gd name="T49" fmla="*/ 88 h 104"/>
                <a:gd name="T50" fmla="*/ 83 w 105"/>
                <a:gd name="T51" fmla="*/ 96 h 104"/>
                <a:gd name="T52" fmla="*/ 96 w 105"/>
                <a:gd name="T53" fmla="*/ 82 h 104"/>
                <a:gd name="T54" fmla="*/ 89 w 105"/>
                <a:gd name="T55" fmla="*/ 69 h 104"/>
                <a:gd name="T56" fmla="*/ 91 w 105"/>
                <a:gd name="T57" fmla="*/ 65 h 104"/>
                <a:gd name="T58" fmla="*/ 105 w 105"/>
                <a:gd name="T59" fmla="*/ 61 h 104"/>
                <a:gd name="T60" fmla="*/ 105 w 105"/>
                <a:gd name="T61" fmla="*/ 42 h 104"/>
                <a:gd name="T62" fmla="*/ 91 w 105"/>
                <a:gd name="T63" fmla="*/ 39 h 104"/>
                <a:gd name="T64" fmla="*/ 89 w 105"/>
                <a:gd name="T65" fmla="*/ 34 h 104"/>
                <a:gd name="T66" fmla="*/ 96 w 105"/>
                <a:gd name="T67" fmla="*/ 22 h 104"/>
                <a:gd name="T68" fmla="*/ 83 w 105"/>
                <a:gd name="T69" fmla="*/ 8 h 104"/>
                <a:gd name="T70" fmla="*/ 70 w 105"/>
                <a:gd name="T71" fmla="*/ 16 h 104"/>
                <a:gd name="T72" fmla="*/ 66 w 105"/>
                <a:gd name="T73" fmla="*/ 14 h 104"/>
                <a:gd name="T74" fmla="*/ 62 w 105"/>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4">
                  <a:moveTo>
                    <a:pt x="53" y="68"/>
                  </a:moveTo>
                  <a:cubicBezTo>
                    <a:pt x="44" y="68"/>
                    <a:pt x="36" y="61"/>
                    <a:pt x="36" y="52"/>
                  </a:cubicBezTo>
                  <a:cubicBezTo>
                    <a:pt x="36" y="43"/>
                    <a:pt x="44" y="35"/>
                    <a:pt x="53" y="35"/>
                  </a:cubicBezTo>
                  <a:cubicBezTo>
                    <a:pt x="62" y="35"/>
                    <a:pt x="69" y="43"/>
                    <a:pt x="69" y="52"/>
                  </a:cubicBezTo>
                  <a:cubicBezTo>
                    <a:pt x="69" y="61"/>
                    <a:pt x="62" y="68"/>
                    <a:pt x="53" y="68"/>
                  </a:cubicBezTo>
                  <a:moveTo>
                    <a:pt x="62" y="0"/>
                  </a:moveTo>
                  <a:cubicBezTo>
                    <a:pt x="43" y="0"/>
                    <a:pt x="43" y="0"/>
                    <a:pt x="43" y="0"/>
                  </a:cubicBezTo>
                  <a:cubicBezTo>
                    <a:pt x="40" y="14"/>
                    <a:pt x="40" y="14"/>
                    <a:pt x="40" y="14"/>
                  </a:cubicBezTo>
                  <a:cubicBezTo>
                    <a:pt x="38" y="14"/>
                    <a:pt x="37" y="15"/>
                    <a:pt x="35" y="16"/>
                  </a:cubicBezTo>
                  <a:cubicBezTo>
                    <a:pt x="23" y="8"/>
                    <a:pt x="23" y="8"/>
                    <a:pt x="23" y="8"/>
                  </a:cubicBezTo>
                  <a:cubicBezTo>
                    <a:pt x="9" y="22"/>
                    <a:pt x="9" y="22"/>
                    <a:pt x="9" y="22"/>
                  </a:cubicBezTo>
                  <a:cubicBezTo>
                    <a:pt x="17" y="34"/>
                    <a:pt x="17" y="34"/>
                    <a:pt x="17" y="34"/>
                  </a:cubicBezTo>
                  <a:cubicBezTo>
                    <a:pt x="16" y="36"/>
                    <a:pt x="15" y="37"/>
                    <a:pt x="15" y="39"/>
                  </a:cubicBezTo>
                  <a:cubicBezTo>
                    <a:pt x="0" y="42"/>
                    <a:pt x="0" y="42"/>
                    <a:pt x="0" y="42"/>
                  </a:cubicBezTo>
                  <a:cubicBezTo>
                    <a:pt x="0" y="61"/>
                    <a:pt x="0" y="61"/>
                    <a:pt x="0" y="61"/>
                  </a:cubicBezTo>
                  <a:cubicBezTo>
                    <a:pt x="15" y="65"/>
                    <a:pt x="15" y="65"/>
                    <a:pt x="15" y="65"/>
                  </a:cubicBezTo>
                  <a:cubicBezTo>
                    <a:pt x="15" y="66"/>
                    <a:pt x="16" y="68"/>
                    <a:pt x="17" y="69"/>
                  </a:cubicBezTo>
                  <a:cubicBezTo>
                    <a:pt x="9" y="82"/>
                    <a:pt x="9" y="82"/>
                    <a:pt x="9" y="82"/>
                  </a:cubicBezTo>
                  <a:cubicBezTo>
                    <a:pt x="23" y="96"/>
                    <a:pt x="23" y="96"/>
                    <a:pt x="23" y="96"/>
                  </a:cubicBezTo>
                  <a:cubicBezTo>
                    <a:pt x="35" y="88"/>
                    <a:pt x="35" y="88"/>
                    <a:pt x="35" y="88"/>
                  </a:cubicBezTo>
                  <a:cubicBezTo>
                    <a:pt x="37" y="88"/>
                    <a:pt x="38" y="89"/>
                    <a:pt x="40" y="90"/>
                  </a:cubicBezTo>
                  <a:cubicBezTo>
                    <a:pt x="43" y="104"/>
                    <a:pt x="43" y="104"/>
                    <a:pt x="43" y="104"/>
                  </a:cubicBezTo>
                  <a:cubicBezTo>
                    <a:pt x="62" y="104"/>
                    <a:pt x="62" y="104"/>
                    <a:pt x="62" y="104"/>
                  </a:cubicBezTo>
                  <a:cubicBezTo>
                    <a:pt x="66" y="90"/>
                    <a:pt x="66" y="90"/>
                    <a:pt x="66" y="90"/>
                  </a:cubicBezTo>
                  <a:cubicBezTo>
                    <a:pt x="67" y="89"/>
                    <a:pt x="69" y="88"/>
                    <a:pt x="70" y="88"/>
                  </a:cubicBezTo>
                  <a:cubicBezTo>
                    <a:pt x="83" y="96"/>
                    <a:pt x="83" y="96"/>
                    <a:pt x="83" y="96"/>
                  </a:cubicBezTo>
                  <a:cubicBezTo>
                    <a:pt x="96" y="82"/>
                    <a:pt x="96" y="82"/>
                    <a:pt x="96" y="82"/>
                  </a:cubicBezTo>
                  <a:cubicBezTo>
                    <a:pt x="89" y="69"/>
                    <a:pt x="89" y="69"/>
                    <a:pt x="89" y="69"/>
                  </a:cubicBezTo>
                  <a:cubicBezTo>
                    <a:pt x="89" y="68"/>
                    <a:pt x="90" y="66"/>
                    <a:pt x="91" y="65"/>
                  </a:cubicBezTo>
                  <a:cubicBezTo>
                    <a:pt x="105" y="61"/>
                    <a:pt x="105" y="61"/>
                    <a:pt x="105" y="61"/>
                  </a:cubicBezTo>
                  <a:cubicBezTo>
                    <a:pt x="105" y="42"/>
                    <a:pt x="105" y="42"/>
                    <a:pt x="105" y="42"/>
                  </a:cubicBezTo>
                  <a:cubicBezTo>
                    <a:pt x="91" y="39"/>
                    <a:pt x="91" y="39"/>
                    <a:pt x="91" y="39"/>
                  </a:cubicBezTo>
                  <a:cubicBezTo>
                    <a:pt x="90" y="37"/>
                    <a:pt x="89" y="36"/>
                    <a:pt x="89" y="34"/>
                  </a:cubicBezTo>
                  <a:cubicBezTo>
                    <a:pt x="96" y="22"/>
                    <a:pt x="96" y="22"/>
                    <a:pt x="96" y="22"/>
                  </a:cubicBezTo>
                  <a:cubicBezTo>
                    <a:pt x="83" y="8"/>
                    <a:pt x="83" y="8"/>
                    <a:pt x="83" y="8"/>
                  </a:cubicBezTo>
                  <a:cubicBezTo>
                    <a:pt x="70" y="16"/>
                    <a:pt x="70" y="16"/>
                    <a:pt x="70" y="16"/>
                  </a:cubicBezTo>
                  <a:cubicBezTo>
                    <a:pt x="69" y="15"/>
                    <a:pt x="67" y="14"/>
                    <a:pt x="66" y="14"/>
                  </a:cubicBezTo>
                  <a:cubicBezTo>
                    <a:pt x="62" y="0"/>
                    <a:pt x="62" y="0"/>
                    <a:pt x="62" y="0"/>
                  </a:cubicBezTo>
                </a:path>
              </a:pathLst>
            </a:custGeom>
            <a:solidFill>
              <a:srgbClr val="97D5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ṡ1ïḑe">
              <a:extLst>
                <a:ext uri="{FF2B5EF4-FFF2-40B4-BE49-F238E27FC236}">
                  <a16:creationId xmlns:a16="http://schemas.microsoft.com/office/drawing/2014/main" id="{87170B46-7641-4A37-A539-3582F42D76C0}"/>
                </a:ext>
              </a:extLst>
            </p:cNvPr>
            <p:cNvSpPr/>
            <p:nvPr/>
          </p:nvSpPr>
          <p:spPr bwMode="auto">
            <a:xfrm>
              <a:off x="3642765" y="2608861"/>
              <a:ext cx="459421" cy="463010"/>
            </a:xfrm>
            <a:custGeom>
              <a:avLst/>
              <a:gdLst>
                <a:gd name="T0" fmla="*/ 123 w 123"/>
                <a:gd name="T1" fmla="*/ 74 h 124"/>
                <a:gd name="T2" fmla="*/ 123 w 123"/>
                <a:gd name="T3" fmla="*/ 51 h 124"/>
                <a:gd name="T4" fmla="*/ 106 w 123"/>
                <a:gd name="T5" fmla="*/ 47 h 124"/>
                <a:gd name="T6" fmla="*/ 104 w 123"/>
                <a:gd name="T7" fmla="*/ 41 h 124"/>
                <a:gd name="T8" fmla="*/ 113 w 123"/>
                <a:gd name="T9" fmla="*/ 27 h 124"/>
                <a:gd name="T10" fmla="*/ 97 w 123"/>
                <a:gd name="T11" fmla="*/ 10 h 124"/>
                <a:gd name="T12" fmla="*/ 82 w 123"/>
                <a:gd name="T13" fmla="*/ 20 h 124"/>
                <a:gd name="T14" fmla="*/ 77 w 123"/>
                <a:gd name="T15" fmla="*/ 17 h 124"/>
                <a:gd name="T16" fmla="*/ 73 w 123"/>
                <a:gd name="T17" fmla="*/ 0 h 124"/>
                <a:gd name="T18" fmla="*/ 50 w 123"/>
                <a:gd name="T19" fmla="*/ 0 h 124"/>
                <a:gd name="T20" fmla="*/ 46 w 123"/>
                <a:gd name="T21" fmla="*/ 17 h 124"/>
                <a:gd name="T22" fmla="*/ 40 w 123"/>
                <a:gd name="T23" fmla="*/ 20 h 124"/>
                <a:gd name="T24" fmla="*/ 26 w 123"/>
                <a:gd name="T25" fmla="*/ 10 h 124"/>
                <a:gd name="T26" fmla="*/ 10 w 123"/>
                <a:gd name="T27" fmla="*/ 27 h 124"/>
                <a:gd name="T28" fmla="*/ 19 w 123"/>
                <a:gd name="T29" fmla="*/ 41 h 124"/>
                <a:gd name="T30" fmla="*/ 17 w 123"/>
                <a:gd name="T31" fmla="*/ 47 h 124"/>
                <a:gd name="T32" fmla="*/ 0 w 123"/>
                <a:gd name="T33" fmla="*/ 51 h 124"/>
                <a:gd name="T34" fmla="*/ 0 w 123"/>
                <a:gd name="T35" fmla="*/ 74 h 124"/>
                <a:gd name="T36" fmla="*/ 17 w 123"/>
                <a:gd name="T37" fmla="*/ 77 h 124"/>
                <a:gd name="T38" fmla="*/ 19 w 123"/>
                <a:gd name="T39" fmla="*/ 83 h 124"/>
                <a:gd name="T40" fmla="*/ 10 w 123"/>
                <a:gd name="T41" fmla="*/ 98 h 124"/>
                <a:gd name="T42" fmla="*/ 26 w 123"/>
                <a:gd name="T43" fmla="*/ 114 h 124"/>
                <a:gd name="T44" fmla="*/ 40 w 123"/>
                <a:gd name="T45" fmla="*/ 105 h 124"/>
                <a:gd name="T46" fmla="*/ 46 w 123"/>
                <a:gd name="T47" fmla="*/ 107 h 124"/>
                <a:gd name="T48" fmla="*/ 50 w 123"/>
                <a:gd name="T49" fmla="*/ 124 h 124"/>
                <a:gd name="T50" fmla="*/ 73 w 123"/>
                <a:gd name="T51" fmla="*/ 124 h 124"/>
                <a:gd name="T52" fmla="*/ 77 w 123"/>
                <a:gd name="T53" fmla="*/ 107 h 124"/>
                <a:gd name="T54" fmla="*/ 82 w 123"/>
                <a:gd name="T55" fmla="*/ 105 h 124"/>
                <a:gd name="T56" fmla="*/ 97 w 123"/>
                <a:gd name="T57" fmla="*/ 114 h 124"/>
                <a:gd name="T58" fmla="*/ 113 w 123"/>
                <a:gd name="T59" fmla="*/ 98 h 124"/>
                <a:gd name="T60" fmla="*/ 104 w 123"/>
                <a:gd name="T61" fmla="*/ 83 h 124"/>
                <a:gd name="T62" fmla="*/ 106 w 123"/>
                <a:gd name="T63" fmla="*/ 77 h 124"/>
                <a:gd name="T64" fmla="*/ 123 w 123"/>
                <a:gd name="T65" fmla="*/ 74 h 124"/>
                <a:gd name="T66" fmla="*/ 61 w 123"/>
                <a:gd name="T67" fmla="*/ 82 h 124"/>
                <a:gd name="T68" fmla="*/ 42 w 123"/>
                <a:gd name="T69" fmla="*/ 62 h 124"/>
                <a:gd name="T70" fmla="*/ 61 w 123"/>
                <a:gd name="T71" fmla="*/ 42 h 124"/>
                <a:gd name="T72" fmla="*/ 81 w 123"/>
                <a:gd name="T73" fmla="*/ 62 h 124"/>
                <a:gd name="T74" fmla="*/ 61 w 123"/>
                <a:gd name="T75" fmla="*/ 8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24">
                  <a:moveTo>
                    <a:pt x="123" y="74"/>
                  </a:moveTo>
                  <a:cubicBezTo>
                    <a:pt x="123" y="51"/>
                    <a:pt x="123" y="51"/>
                    <a:pt x="123" y="51"/>
                  </a:cubicBezTo>
                  <a:cubicBezTo>
                    <a:pt x="106" y="47"/>
                    <a:pt x="106" y="47"/>
                    <a:pt x="106" y="47"/>
                  </a:cubicBezTo>
                  <a:cubicBezTo>
                    <a:pt x="106" y="45"/>
                    <a:pt x="105" y="43"/>
                    <a:pt x="104" y="41"/>
                  </a:cubicBezTo>
                  <a:cubicBezTo>
                    <a:pt x="113" y="27"/>
                    <a:pt x="113" y="27"/>
                    <a:pt x="113" y="27"/>
                  </a:cubicBezTo>
                  <a:cubicBezTo>
                    <a:pt x="97" y="10"/>
                    <a:pt x="97" y="10"/>
                    <a:pt x="97" y="10"/>
                  </a:cubicBezTo>
                  <a:cubicBezTo>
                    <a:pt x="82" y="20"/>
                    <a:pt x="82" y="20"/>
                    <a:pt x="82" y="20"/>
                  </a:cubicBezTo>
                  <a:cubicBezTo>
                    <a:pt x="81" y="19"/>
                    <a:pt x="79" y="18"/>
                    <a:pt x="77" y="17"/>
                  </a:cubicBezTo>
                  <a:cubicBezTo>
                    <a:pt x="73" y="0"/>
                    <a:pt x="73" y="0"/>
                    <a:pt x="73" y="0"/>
                  </a:cubicBezTo>
                  <a:cubicBezTo>
                    <a:pt x="50" y="0"/>
                    <a:pt x="50" y="0"/>
                    <a:pt x="50" y="0"/>
                  </a:cubicBezTo>
                  <a:cubicBezTo>
                    <a:pt x="46" y="17"/>
                    <a:pt x="46" y="17"/>
                    <a:pt x="46" y="17"/>
                  </a:cubicBezTo>
                  <a:cubicBezTo>
                    <a:pt x="44" y="18"/>
                    <a:pt x="42" y="19"/>
                    <a:pt x="40" y="20"/>
                  </a:cubicBezTo>
                  <a:cubicBezTo>
                    <a:pt x="26" y="10"/>
                    <a:pt x="26" y="10"/>
                    <a:pt x="26" y="10"/>
                  </a:cubicBezTo>
                  <a:cubicBezTo>
                    <a:pt x="10" y="27"/>
                    <a:pt x="10" y="27"/>
                    <a:pt x="10" y="27"/>
                  </a:cubicBezTo>
                  <a:cubicBezTo>
                    <a:pt x="19" y="41"/>
                    <a:pt x="19" y="41"/>
                    <a:pt x="19" y="41"/>
                  </a:cubicBezTo>
                  <a:cubicBezTo>
                    <a:pt x="18" y="43"/>
                    <a:pt x="17" y="45"/>
                    <a:pt x="17" y="47"/>
                  </a:cubicBezTo>
                  <a:cubicBezTo>
                    <a:pt x="0" y="51"/>
                    <a:pt x="0" y="51"/>
                    <a:pt x="0" y="51"/>
                  </a:cubicBezTo>
                  <a:cubicBezTo>
                    <a:pt x="0" y="74"/>
                    <a:pt x="0" y="74"/>
                    <a:pt x="0" y="74"/>
                  </a:cubicBezTo>
                  <a:cubicBezTo>
                    <a:pt x="17" y="77"/>
                    <a:pt x="17" y="77"/>
                    <a:pt x="17" y="77"/>
                  </a:cubicBezTo>
                  <a:cubicBezTo>
                    <a:pt x="17" y="79"/>
                    <a:pt x="18" y="81"/>
                    <a:pt x="19" y="83"/>
                  </a:cubicBezTo>
                  <a:cubicBezTo>
                    <a:pt x="10" y="98"/>
                    <a:pt x="10" y="98"/>
                    <a:pt x="10" y="98"/>
                  </a:cubicBezTo>
                  <a:cubicBezTo>
                    <a:pt x="26" y="114"/>
                    <a:pt x="26" y="114"/>
                    <a:pt x="26" y="114"/>
                  </a:cubicBezTo>
                  <a:cubicBezTo>
                    <a:pt x="40" y="105"/>
                    <a:pt x="40" y="105"/>
                    <a:pt x="40" y="105"/>
                  </a:cubicBezTo>
                  <a:cubicBezTo>
                    <a:pt x="42" y="106"/>
                    <a:pt x="44" y="106"/>
                    <a:pt x="46" y="107"/>
                  </a:cubicBezTo>
                  <a:cubicBezTo>
                    <a:pt x="50" y="124"/>
                    <a:pt x="50" y="124"/>
                    <a:pt x="50" y="124"/>
                  </a:cubicBezTo>
                  <a:cubicBezTo>
                    <a:pt x="73" y="124"/>
                    <a:pt x="73" y="124"/>
                    <a:pt x="73" y="124"/>
                  </a:cubicBezTo>
                  <a:cubicBezTo>
                    <a:pt x="77" y="107"/>
                    <a:pt x="77" y="107"/>
                    <a:pt x="77" y="107"/>
                  </a:cubicBezTo>
                  <a:cubicBezTo>
                    <a:pt x="79" y="106"/>
                    <a:pt x="81" y="106"/>
                    <a:pt x="82" y="105"/>
                  </a:cubicBezTo>
                  <a:cubicBezTo>
                    <a:pt x="97" y="114"/>
                    <a:pt x="97" y="114"/>
                    <a:pt x="97" y="114"/>
                  </a:cubicBezTo>
                  <a:cubicBezTo>
                    <a:pt x="113" y="98"/>
                    <a:pt x="113" y="98"/>
                    <a:pt x="113" y="98"/>
                  </a:cubicBezTo>
                  <a:cubicBezTo>
                    <a:pt x="104" y="83"/>
                    <a:pt x="104" y="83"/>
                    <a:pt x="104" y="83"/>
                  </a:cubicBezTo>
                  <a:cubicBezTo>
                    <a:pt x="105" y="81"/>
                    <a:pt x="106" y="79"/>
                    <a:pt x="106" y="77"/>
                  </a:cubicBezTo>
                  <a:lnTo>
                    <a:pt x="123" y="74"/>
                  </a:lnTo>
                  <a:close/>
                  <a:moveTo>
                    <a:pt x="61" y="82"/>
                  </a:moveTo>
                  <a:cubicBezTo>
                    <a:pt x="51" y="82"/>
                    <a:pt x="42" y="73"/>
                    <a:pt x="42" y="62"/>
                  </a:cubicBezTo>
                  <a:cubicBezTo>
                    <a:pt x="42" y="51"/>
                    <a:pt x="51" y="42"/>
                    <a:pt x="61" y="42"/>
                  </a:cubicBezTo>
                  <a:cubicBezTo>
                    <a:pt x="72" y="42"/>
                    <a:pt x="81" y="51"/>
                    <a:pt x="81" y="62"/>
                  </a:cubicBezTo>
                  <a:cubicBezTo>
                    <a:pt x="81" y="73"/>
                    <a:pt x="72" y="82"/>
                    <a:pt x="61" y="82"/>
                  </a:cubicBezTo>
                  <a:close/>
                </a:path>
              </a:pathLst>
            </a:custGeom>
            <a:solidFill>
              <a:srgbClr val="005D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śḻiḋé">
              <a:extLst>
                <a:ext uri="{FF2B5EF4-FFF2-40B4-BE49-F238E27FC236}">
                  <a16:creationId xmlns:a16="http://schemas.microsoft.com/office/drawing/2014/main" id="{B6C3B389-2989-47D0-8CD5-F24472D2CCB8}"/>
                </a:ext>
              </a:extLst>
            </p:cNvPr>
            <p:cNvSpPr/>
            <p:nvPr/>
          </p:nvSpPr>
          <p:spPr bwMode="auto">
            <a:xfrm>
              <a:off x="7705767" y="1725912"/>
              <a:ext cx="1092920" cy="719640"/>
            </a:xfrm>
            <a:custGeom>
              <a:avLst/>
              <a:gdLst>
                <a:gd name="T0" fmla="*/ 274 w 293"/>
                <a:gd name="T1" fmla="*/ 0 h 193"/>
                <a:gd name="T2" fmla="*/ 19 w 293"/>
                <a:gd name="T3" fmla="*/ 0 h 193"/>
                <a:gd name="T4" fmla="*/ 0 w 293"/>
                <a:gd name="T5" fmla="*/ 18 h 193"/>
                <a:gd name="T6" fmla="*/ 0 w 293"/>
                <a:gd name="T7" fmla="*/ 174 h 193"/>
                <a:gd name="T8" fmla="*/ 19 w 293"/>
                <a:gd name="T9" fmla="*/ 193 h 193"/>
                <a:gd name="T10" fmla="*/ 274 w 293"/>
                <a:gd name="T11" fmla="*/ 193 h 193"/>
                <a:gd name="T12" fmla="*/ 293 w 293"/>
                <a:gd name="T13" fmla="*/ 174 h 193"/>
                <a:gd name="T14" fmla="*/ 293 w 293"/>
                <a:gd name="T15" fmla="*/ 18 h 193"/>
                <a:gd name="T16" fmla="*/ 274 w 2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93">
                  <a:moveTo>
                    <a:pt x="274" y="0"/>
                  </a:moveTo>
                  <a:cubicBezTo>
                    <a:pt x="19" y="0"/>
                    <a:pt x="19" y="0"/>
                    <a:pt x="19" y="0"/>
                  </a:cubicBezTo>
                  <a:cubicBezTo>
                    <a:pt x="9" y="0"/>
                    <a:pt x="0" y="8"/>
                    <a:pt x="0" y="18"/>
                  </a:cubicBezTo>
                  <a:cubicBezTo>
                    <a:pt x="0" y="174"/>
                    <a:pt x="0" y="174"/>
                    <a:pt x="0" y="174"/>
                  </a:cubicBezTo>
                  <a:cubicBezTo>
                    <a:pt x="0" y="184"/>
                    <a:pt x="9" y="193"/>
                    <a:pt x="19" y="193"/>
                  </a:cubicBezTo>
                  <a:cubicBezTo>
                    <a:pt x="274" y="193"/>
                    <a:pt x="274" y="193"/>
                    <a:pt x="274" y="193"/>
                  </a:cubicBezTo>
                  <a:cubicBezTo>
                    <a:pt x="285" y="193"/>
                    <a:pt x="293" y="184"/>
                    <a:pt x="293" y="174"/>
                  </a:cubicBezTo>
                  <a:cubicBezTo>
                    <a:pt x="293" y="18"/>
                    <a:pt x="293" y="18"/>
                    <a:pt x="293" y="18"/>
                  </a:cubicBezTo>
                  <a:cubicBezTo>
                    <a:pt x="293" y="8"/>
                    <a:pt x="285" y="0"/>
                    <a:pt x="27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şļiḑe">
              <a:extLst>
                <a:ext uri="{FF2B5EF4-FFF2-40B4-BE49-F238E27FC236}">
                  <a16:creationId xmlns:a16="http://schemas.microsoft.com/office/drawing/2014/main" id="{D36E66BB-D22D-4325-BFBB-1DD0CDD424EE}"/>
                </a:ext>
              </a:extLst>
            </p:cNvPr>
            <p:cNvSpPr/>
            <p:nvPr/>
          </p:nvSpPr>
          <p:spPr bwMode="auto">
            <a:xfrm>
              <a:off x="7705767" y="1725912"/>
              <a:ext cx="1092920" cy="161515"/>
            </a:xfrm>
            <a:custGeom>
              <a:avLst/>
              <a:gdLst>
                <a:gd name="T0" fmla="*/ 293 w 293"/>
                <a:gd name="T1" fmla="*/ 43 h 43"/>
                <a:gd name="T2" fmla="*/ 293 w 293"/>
                <a:gd name="T3" fmla="*/ 18 h 43"/>
                <a:gd name="T4" fmla="*/ 274 w 293"/>
                <a:gd name="T5" fmla="*/ 0 h 43"/>
                <a:gd name="T6" fmla="*/ 19 w 293"/>
                <a:gd name="T7" fmla="*/ 0 h 43"/>
                <a:gd name="T8" fmla="*/ 0 w 293"/>
                <a:gd name="T9" fmla="*/ 18 h 43"/>
                <a:gd name="T10" fmla="*/ 0 w 293"/>
                <a:gd name="T11" fmla="*/ 43 h 43"/>
              </a:gdLst>
              <a:ahLst/>
              <a:cxnLst>
                <a:cxn ang="0">
                  <a:pos x="T0" y="T1"/>
                </a:cxn>
                <a:cxn ang="0">
                  <a:pos x="T2" y="T3"/>
                </a:cxn>
                <a:cxn ang="0">
                  <a:pos x="T4" y="T5"/>
                </a:cxn>
                <a:cxn ang="0">
                  <a:pos x="T6" y="T7"/>
                </a:cxn>
                <a:cxn ang="0">
                  <a:pos x="T8" y="T9"/>
                </a:cxn>
                <a:cxn ang="0">
                  <a:pos x="T10" y="T11"/>
                </a:cxn>
              </a:cxnLst>
              <a:rect l="0" t="0" r="r" b="b"/>
              <a:pathLst>
                <a:path w="293" h="43">
                  <a:moveTo>
                    <a:pt x="293" y="43"/>
                  </a:moveTo>
                  <a:cubicBezTo>
                    <a:pt x="293" y="18"/>
                    <a:pt x="293" y="18"/>
                    <a:pt x="293" y="18"/>
                  </a:cubicBezTo>
                  <a:cubicBezTo>
                    <a:pt x="293" y="8"/>
                    <a:pt x="285" y="0"/>
                    <a:pt x="274" y="0"/>
                  </a:cubicBezTo>
                  <a:cubicBezTo>
                    <a:pt x="19" y="0"/>
                    <a:pt x="19" y="0"/>
                    <a:pt x="19" y="0"/>
                  </a:cubicBezTo>
                  <a:cubicBezTo>
                    <a:pt x="9" y="0"/>
                    <a:pt x="0" y="8"/>
                    <a:pt x="0" y="18"/>
                  </a:cubicBezTo>
                  <a:cubicBezTo>
                    <a:pt x="0" y="43"/>
                    <a:pt x="0" y="43"/>
                    <a:pt x="0" y="43"/>
                  </a:cubicBezTo>
                </a:path>
              </a:pathLst>
            </a:custGeom>
            <a:gradFill>
              <a:gsLst>
                <a:gs pos="100000">
                  <a:srgbClr val="FFA621"/>
                </a:gs>
                <a:gs pos="0">
                  <a:srgbClr val="FF7C1A"/>
                </a:gs>
              </a:gsLst>
              <a:lin ang="0" scaled="0"/>
            </a:gradFill>
            <a:ln>
              <a:noFill/>
            </a:ln>
          </p:spPr>
          <p:txBody>
            <a:bodyPr anchor="ctr"/>
            <a:lstStyle/>
            <a:p>
              <a:pPr algn="ctr"/>
              <a:endParaRPr/>
            </a:p>
          </p:txBody>
        </p:sp>
        <p:sp>
          <p:nvSpPr>
            <p:cNvPr id="144" name="islîḍè">
              <a:extLst>
                <a:ext uri="{FF2B5EF4-FFF2-40B4-BE49-F238E27FC236}">
                  <a16:creationId xmlns:a16="http://schemas.microsoft.com/office/drawing/2014/main" id="{9862D607-7B8D-4DD1-A42F-D6080AB27A2A}"/>
                </a:ext>
              </a:extLst>
            </p:cNvPr>
            <p:cNvSpPr/>
            <p:nvPr/>
          </p:nvSpPr>
          <p:spPr bwMode="auto">
            <a:xfrm>
              <a:off x="7802676" y="1980747"/>
              <a:ext cx="366101" cy="364307"/>
            </a:xfrm>
            <a:prstGeom prst="rect">
              <a:avLst/>
            </a:prstGeom>
            <a:solidFill>
              <a:srgbClr val="D9E2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5" name="iṣḻíde">
              <a:extLst>
                <a:ext uri="{FF2B5EF4-FFF2-40B4-BE49-F238E27FC236}">
                  <a16:creationId xmlns:a16="http://schemas.microsoft.com/office/drawing/2014/main" id="{5CB0026A-C367-42A7-A8F9-0D19A3739763}"/>
                </a:ext>
              </a:extLst>
            </p:cNvPr>
            <p:cNvSpPr/>
            <p:nvPr/>
          </p:nvSpPr>
          <p:spPr bwMode="auto">
            <a:xfrm>
              <a:off x="7802676" y="2047148"/>
              <a:ext cx="366101" cy="297906"/>
            </a:xfrm>
            <a:custGeom>
              <a:avLst/>
              <a:gdLst>
                <a:gd name="T0" fmla="*/ 168 w 204"/>
                <a:gd name="T1" fmla="*/ 0 h 166"/>
                <a:gd name="T2" fmla="*/ 85 w 204"/>
                <a:gd name="T3" fmla="*/ 83 h 166"/>
                <a:gd name="T4" fmla="*/ 48 w 204"/>
                <a:gd name="T5" fmla="*/ 44 h 166"/>
                <a:gd name="T6" fmla="*/ 0 w 204"/>
                <a:gd name="T7" fmla="*/ 93 h 166"/>
                <a:gd name="T8" fmla="*/ 0 w 204"/>
                <a:gd name="T9" fmla="*/ 166 h 166"/>
                <a:gd name="T10" fmla="*/ 204 w 204"/>
                <a:gd name="T11" fmla="*/ 166 h 166"/>
                <a:gd name="T12" fmla="*/ 204 w 204"/>
                <a:gd name="T13" fmla="*/ 37 h 166"/>
                <a:gd name="T14" fmla="*/ 168 w 2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66">
                  <a:moveTo>
                    <a:pt x="168" y="0"/>
                  </a:moveTo>
                  <a:lnTo>
                    <a:pt x="85" y="83"/>
                  </a:lnTo>
                  <a:lnTo>
                    <a:pt x="48" y="44"/>
                  </a:lnTo>
                  <a:lnTo>
                    <a:pt x="0" y="93"/>
                  </a:lnTo>
                  <a:lnTo>
                    <a:pt x="0" y="166"/>
                  </a:lnTo>
                  <a:lnTo>
                    <a:pt x="204" y="166"/>
                  </a:lnTo>
                  <a:lnTo>
                    <a:pt x="204" y="37"/>
                  </a:lnTo>
                  <a:lnTo>
                    <a:pt x="168" y="0"/>
                  </a:ln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ïṡ1ïḑe">
              <a:extLst>
                <a:ext uri="{FF2B5EF4-FFF2-40B4-BE49-F238E27FC236}">
                  <a16:creationId xmlns:a16="http://schemas.microsoft.com/office/drawing/2014/main" id="{BC3B873B-D1CD-4897-BFE1-44BFA9790A13}"/>
                </a:ext>
              </a:extLst>
            </p:cNvPr>
            <p:cNvSpPr/>
            <p:nvPr/>
          </p:nvSpPr>
          <p:spPr bwMode="auto">
            <a:xfrm>
              <a:off x="7913942" y="2020228"/>
              <a:ext cx="93320" cy="93320"/>
            </a:xfrm>
            <a:prstGeom prst="ellipse">
              <a:avLst/>
            </a:pr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ś1íḋê">
              <a:extLst>
                <a:ext uri="{FF2B5EF4-FFF2-40B4-BE49-F238E27FC236}">
                  <a16:creationId xmlns:a16="http://schemas.microsoft.com/office/drawing/2014/main" id="{35D4A05B-3299-46D4-9CBA-F3A38C52B6A8}"/>
                </a:ext>
              </a:extLst>
            </p:cNvPr>
            <p:cNvSpPr/>
            <p:nvPr/>
          </p:nvSpPr>
          <p:spPr bwMode="auto">
            <a:xfrm>
              <a:off x="8294400" y="1987925"/>
              <a:ext cx="434296" cy="52044"/>
            </a:xfrm>
            <a:custGeom>
              <a:avLst/>
              <a:gdLst>
                <a:gd name="T0" fmla="*/ 109 w 116"/>
                <a:gd name="T1" fmla="*/ 0 h 14"/>
                <a:gd name="T2" fmla="*/ 7 w 116"/>
                <a:gd name="T3" fmla="*/ 0 h 14"/>
                <a:gd name="T4" fmla="*/ 0 w 116"/>
                <a:gd name="T5" fmla="*/ 7 h 14"/>
                <a:gd name="T6" fmla="*/ 7 w 116"/>
                <a:gd name="T7" fmla="*/ 14 h 14"/>
                <a:gd name="T8" fmla="*/ 109 w 116"/>
                <a:gd name="T9" fmla="*/ 14 h 14"/>
                <a:gd name="T10" fmla="*/ 116 w 116"/>
                <a:gd name="T11" fmla="*/ 7 h 14"/>
                <a:gd name="T12" fmla="*/ 109 w 1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16" h="14">
                  <a:moveTo>
                    <a:pt x="109" y="0"/>
                  </a:moveTo>
                  <a:cubicBezTo>
                    <a:pt x="7" y="0"/>
                    <a:pt x="7" y="0"/>
                    <a:pt x="7" y="0"/>
                  </a:cubicBezTo>
                  <a:cubicBezTo>
                    <a:pt x="3" y="0"/>
                    <a:pt x="0" y="3"/>
                    <a:pt x="0" y="7"/>
                  </a:cubicBezTo>
                  <a:cubicBezTo>
                    <a:pt x="0" y="11"/>
                    <a:pt x="3" y="14"/>
                    <a:pt x="7" y="14"/>
                  </a:cubicBezTo>
                  <a:cubicBezTo>
                    <a:pt x="109" y="14"/>
                    <a:pt x="109" y="14"/>
                    <a:pt x="109" y="14"/>
                  </a:cubicBezTo>
                  <a:cubicBezTo>
                    <a:pt x="113" y="14"/>
                    <a:pt x="116" y="11"/>
                    <a:pt x="116" y="7"/>
                  </a:cubicBezTo>
                  <a:cubicBezTo>
                    <a:pt x="116" y="3"/>
                    <a:pt x="113" y="0"/>
                    <a:pt x="109" y="0"/>
                  </a:cubicBez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Sľïḓe">
              <a:extLst>
                <a:ext uri="{FF2B5EF4-FFF2-40B4-BE49-F238E27FC236}">
                  <a16:creationId xmlns:a16="http://schemas.microsoft.com/office/drawing/2014/main" id="{9C618703-CF41-4D7C-A46C-EDD33FD21806}"/>
                </a:ext>
              </a:extLst>
            </p:cNvPr>
            <p:cNvSpPr/>
            <p:nvPr/>
          </p:nvSpPr>
          <p:spPr bwMode="auto">
            <a:xfrm>
              <a:off x="8294400" y="2099191"/>
              <a:ext cx="434296" cy="52044"/>
            </a:xfrm>
            <a:custGeom>
              <a:avLst/>
              <a:gdLst>
                <a:gd name="T0" fmla="*/ 109 w 116"/>
                <a:gd name="T1" fmla="*/ 0 h 14"/>
                <a:gd name="T2" fmla="*/ 7 w 116"/>
                <a:gd name="T3" fmla="*/ 0 h 14"/>
                <a:gd name="T4" fmla="*/ 0 w 116"/>
                <a:gd name="T5" fmla="*/ 7 h 14"/>
                <a:gd name="T6" fmla="*/ 7 w 116"/>
                <a:gd name="T7" fmla="*/ 14 h 14"/>
                <a:gd name="T8" fmla="*/ 109 w 116"/>
                <a:gd name="T9" fmla="*/ 14 h 14"/>
                <a:gd name="T10" fmla="*/ 116 w 116"/>
                <a:gd name="T11" fmla="*/ 7 h 14"/>
                <a:gd name="T12" fmla="*/ 109 w 1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16" h="14">
                  <a:moveTo>
                    <a:pt x="109" y="0"/>
                  </a:moveTo>
                  <a:cubicBezTo>
                    <a:pt x="7" y="0"/>
                    <a:pt x="7" y="0"/>
                    <a:pt x="7" y="0"/>
                  </a:cubicBezTo>
                  <a:cubicBezTo>
                    <a:pt x="3" y="0"/>
                    <a:pt x="0" y="3"/>
                    <a:pt x="0" y="7"/>
                  </a:cubicBezTo>
                  <a:cubicBezTo>
                    <a:pt x="0" y="11"/>
                    <a:pt x="3" y="14"/>
                    <a:pt x="7" y="14"/>
                  </a:cubicBezTo>
                  <a:cubicBezTo>
                    <a:pt x="109" y="14"/>
                    <a:pt x="109" y="14"/>
                    <a:pt x="109" y="14"/>
                  </a:cubicBezTo>
                  <a:cubicBezTo>
                    <a:pt x="113" y="14"/>
                    <a:pt x="116" y="11"/>
                    <a:pt x="116" y="7"/>
                  </a:cubicBezTo>
                  <a:cubicBezTo>
                    <a:pt x="116" y="3"/>
                    <a:pt x="113" y="0"/>
                    <a:pt x="109" y="0"/>
                  </a:cubicBezTo>
                  <a:close/>
                </a:path>
              </a:pathLst>
            </a:custGeom>
            <a:solidFill>
              <a:srgbClr val="CCD6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îṣlïḍè">
              <a:extLst>
                <a:ext uri="{FF2B5EF4-FFF2-40B4-BE49-F238E27FC236}">
                  <a16:creationId xmlns:a16="http://schemas.microsoft.com/office/drawing/2014/main" id="{C692D288-8BC2-4B78-B4FF-C657C9B54F9B}"/>
                </a:ext>
              </a:extLst>
            </p:cNvPr>
            <p:cNvSpPr/>
            <p:nvPr/>
          </p:nvSpPr>
          <p:spPr bwMode="auto">
            <a:xfrm>
              <a:off x="8294400" y="2217636"/>
              <a:ext cx="231506" cy="53838"/>
            </a:xfrm>
            <a:custGeom>
              <a:avLst/>
              <a:gdLst>
                <a:gd name="T0" fmla="*/ 55 w 62"/>
                <a:gd name="T1" fmla="*/ 0 h 14"/>
                <a:gd name="T2" fmla="*/ 7 w 62"/>
                <a:gd name="T3" fmla="*/ 0 h 14"/>
                <a:gd name="T4" fmla="*/ 0 w 62"/>
                <a:gd name="T5" fmla="*/ 7 h 14"/>
                <a:gd name="T6" fmla="*/ 7 w 62"/>
                <a:gd name="T7" fmla="*/ 14 h 14"/>
                <a:gd name="T8" fmla="*/ 55 w 62"/>
                <a:gd name="T9" fmla="*/ 14 h 14"/>
                <a:gd name="T10" fmla="*/ 62 w 62"/>
                <a:gd name="T11" fmla="*/ 7 h 14"/>
                <a:gd name="T12" fmla="*/ 55 w 6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2" h="14">
                  <a:moveTo>
                    <a:pt x="55" y="0"/>
                  </a:moveTo>
                  <a:cubicBezTo>
                    <a:pt x="7" y="0"/>
                    <a:pt x="7" y="0"/>
                    <a:pt x="7" y="0"/>
                  </a:cubicBezTo>
                  <a:cubicBezTo>
                    <a:pt x="3" y="0"/>
                    <a:pt x="0" y="3"/>
                    <a:pt x="0" y="7"/>
                  </a:cubicBezTo>
                  <a:cubicBezTo>
                    <a:pt x="0" y="10"/>
                    <a:pt x="3" y="14"/>
                    <a:pt x="7" y="14"/>
                  </a:cubicBezTo>
                  <a:cubicBezTo>
                    <a:pt x="55" y="14"/>
                    <a:pt x="55" y="14"/>
                    <a:pt x="55" y="14"/>
                  </a:cubicBezTo>
                  <a:cubicBezTo>
                    <a:pt x="59" y="14"/>
                    <a:pt x="62" y="10"/>
                    <a:pt x="62" y="7"/>
                  </a:cubicBezTo>
                  <a:cubicBezTo>
                    <a:pt x="62" y="3"/>
                    <a:pt x="59" y="0"/>
                    <a:pt x="55" y="0"/>
                  </a:cubicBezTo>
                  <a:close/>
                </a:path>
              </a:pathLst>
            </a:custGeom>
            <a:solidFill>
              <a:srgbClr val="FFB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ḻîḑê">
              <a:extLst>
                <a:ext uri="{FF2B5EF4-FFF2-40B4-BE49-F238E27FC236}">
                  <a16:creationId xmlns:a16="http://schemas.microsoft.com/office/drawing/2014/main" id="{17A209EB-7340-459B-8903-BC971C141413}"/>
                </a:ext>
              </a:extLst>
            </p:cNvPr>
            <p:cNvSpPr/>
            <p:nvPr/>
          </p:nvSpPr>
          <p:spPr bwMode="auto">
            <a:xfrm>
              <a:off x="5844754" y="2802680"/>
              <a:ext cx="436091" cy="480956"/>
            </a:xfrm>
            <a:custGeom>
              <a:avLst/>
              <a:gdLst>
                <a:gd name="T0" fmla="*/ 33 w 117"/>
                <a:gd name="T1" fmla="*/ 64 h 129"/>
                <a:gd name="T2" fmla="*/ 26 w 117"/>
                <a:gd name="T3" fmla="*/ 57 h 129"/>
                <a:gd name="T4" fmla="*/ 33 w 117"/>
                <a:gd name="T5" fmla="*/ 50 h 129"/>
                <a:gd name="T6" fmla="*/ 40 w 117"/>
                <a:gd name="T7" fmla="*/ 57 h 129"/>
                <a:gd name="T8" fmla="*/ 33 w 117"/>
                <a:gd name="T9" fmla="*/ 64 h 129"/>
                <a:gd name="T10" fmla="*/ 59 w 117"/>
                <a:gd name="T11" fmla="*/ 64 h 129"/>
                <a:gd name="T12" fmla="*/ 52 w 117"/>
                <a:gd name="T13" fmla="*/ 57 h 129"/>
                <a:gd name="T14" fmla="*/ 59 w 117"/>
                <a:gd name="T15" fmla="*/ 50 h 129"/>
                <a:gd name="T16" fmla="*/ 66 w 117"/>
                <a:gd name="T17" fmla="*/ 57 h 129"/>
                <a:gd name="T18" fmla="*/ 59 w 117"/>
                <a:gd name="T19" fmla="*/ 64 h 129"/>
                <a:gd name="T20" fmla="*/ 86 w 117"/>
                <a:gd name="T21" fmla="*/ 64 h 129"/>
                <a:gd name="T22" fmla="*/ 79 w 117"/>
                <a:gd name="T23" fmla="*/ 57 h 129"/>
                <a:gd name="T24" fmla="*/ 86 w 117"/>
                <a:gd name="T25" fmla="*/ 50 h 129"/>
                <a:gd name="T26" fmla="*/ 93 w 117"/>
                <a:gd name="T27" fmla="*/ 57 h 129"/>
                <a:gd name="T28" fmla="*/ 86 w 117"/>
                <a:gd name="T29" fmla="*/ 64 h 129"/>
                <a:gd name="T30" fmla="*/ 59 w 117"/>
                <a:gd name="T31" fmla="*/ 0 h 129"/>
                <a:gd name="T32" fmla="*/ 0 w 117"/>
                <a:gd name="T33" fmla="*/ 58 h 129"/>
                <a:gd name="T34" fmla="*/ 59 w 117"/>
                <a:gd name="T35" fmla="*/ 116 h 129"/>
                <a:gd name="T36" fmla="*/ 72 w 117"/>
                <a:gd name="T37" fmla="*/ 115 h 129"/>
                <a:gd name="T38" fmla="*/ 81 w 117"/>
                <a:gd name="T39" fmla="*/ 121 h 129"/>
                <a:gd name="T40" fmla="*/ 95 w 117"/>
                <a:gd name="T41" fmla="*/ 129 h 129"/>
                <a:gd name="T42" fmla="*/ 96 w 117"/>
                <a:gd name="T43" fmla="*/ 113 h 129"/>
                <a:gd name="T44" fmla="*/ 96 w 117"/>
                <a:gd name="T45" fmla="*/ 103 h 129"/>
                <a:gd name="T46" fmla="*/ 117 w 117"/>
                <a:gd name="T47" fmla="*/ 58 h 129"/>
                <a:gd name="T48" fmla="*/ 59 w 117"/>
                <a:gd name="T4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129">
                  <a:moveTo>
                    <a:pt x="33" y="64"/>
                  </a:moveTo>
                  <a:cubicBezTo>
                    <a:pt x="29" y="64"/>
                    <a:pt x="26" y="61"/>
                    <a:pt x="26" y="57"/>
                  </a:cubicBezTo>
                  <a:cubicBezTo>
                    <a:pt x="26" y="53"/>
                    <a:pt x="29" y="50"/>
                    <a:pt x="33" y="50"/>
                  </a:cubicBezTo>
                  <a:cubicBezTo>
                    <a:pt x="37" y="50"/>
                    <a:pt x="40" y="53"/>
                    <a:pt x="40" y="57"/>
                  </a:cubicBezTo>
                  <a:cubicBezTo>
                    <a:pt x="40" y="61"/>
                    <a:pt x="37" y="64"/>
                    <a:pt x="33" y="64"/>
                  </a:cubicBezTo>
                  <a:moveTo>
                    <a:pt x="59" y="64"/>
                  </a:moveTo>
                  <a:cubicBezTo>
                    <a:pt x="55" y="64"/>
                    <a:pt x="52" y="61"/>
                    <a:pt x="52" y="57"/>
                  </a:cubicBezTo>
                  <a:cubicBezTo>
                    <a:pt x="52" y="53"/>
                    <a:pt x="55" y="50"/>
                    <a:pt x="59" y="50"/>
                  </a:cubicBezTo>
                  <a:cubicBezTo>
                    <a:pt x="63" y="50"/>
                    <a:pt x="66" y="53"/>
                    <a:pt x="66" y="57"/>
                  </a:cubicBezTo>
                  <a:cubicBezTo>
                    <a:pt x="66" y="61"/>
                    <a:pt x="63" y="64"/>
                    <a:pt x="59" y="64"/>
                  </a:cubicBezTo>
                  <a:moveTo>
                    <a:pt x="86" y="64"/>
                  </a:moveTo>
                  <a:cubicBezTo>
                    <a:pt x="82" y="64"/>
                    <a:pt x="79" y="61"/>
                    <a:pt x="79" y="57"/>
                  </a:cubicBezTo>
                  <a:cubicBezTo>
                    <a:pt x="79" y="53"/>
                    <a:pt x="82" y="50"/>
                    <a:pt x="86" y="50"/>
                  </a:cubicBezTo>
                  <a:cubicBezTo>
                    <a:pt x="90" y="50"/>
                    <a:pt x="93" y="53"/>
                    <a:pt x="93" y="57"/>
                  </a:cubicBezTo>
                  <a:cubicBezTo>
                    <a:pt x="93" y="61"/>
                    <a:pt x="90" y="64"/>
                    <a:pt x="86" y="64"/>
                  </a:cubicBezTo>
                  <a:moveTo>
                    <a:pt x="59" y="0"/>
                  </a:moveTo>
                  <a:cubicBezTo>
                    <a:pt x="26" y="0"/>
                    <a:pt x="0" y="26"/>
                    <a:pt x="0" y="58"/>
                  </a:cubicBezTo>
                  <a:cubicBezTo>
                    <a:pt x="0" y="90"/>
                    <a:pt x="26" y="116"/>
                    <a:pt x="59" y="116"/>
                  </a:cubicBezTo>
                  <a:cubicBezTo>
                    <a:pt x="63" y="116"/>
                    <a:pt x="67" y="116"/>
                    <a:pt x="72" y="115"/>
                  </a:cubicBezTo>
                  <a:cubicBezTo>
                    <a:pt x="81" y="121"/>
                    <a:pt x="81" y="121"/>
                    <a:pt x="81" y="121"/>
                  </a:cubicBezTo>
                  <a:cubicBezTo>
                    <a:pt x="95" y="129"/>
                    <a:pt x="95" y="129"/>
                    <a:pt x="95" y="129"/>
                  </a:cubicBezTo>
                  <a:cubicBezTo>
                    <a:pt x="96" y="113"/>
                    <a:pt x="96" y="113"/>
                    <a:pt x="96" y="113"/>
                  </a:cubicBezTo>
                  <a:cubicBezTo>
                    <a:pt x="96" y="103"/>
                    <a:pt x="96" y="103"/>
                    <a:pt x="96" y="103"/>
                  </a:cubicBezTo>
                  <a:cubicBezTo>
                    <a:pt x="109" y="92"/>
                    <a:pt x="117" y="76"/>
                    <a:pt x="117" y="58"/>
                  </a:cubicBezTo>
                  <a:cubicBezTo>
                    <a:pt x="117" y="26"/>
                    <a:pt x="91" y="0"/>
                    <a:pt x="59" y="0"/>
                  </a:cubicBezTo>
                </a:path>
              </a:pathLst>
            </a:custGeom>
            <a:solidFill>
              <a:srgbClr val="97D5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1ïḋê">
              <a:extLst>
                <a:ext uri="{FF2B5EF4-FFF2-40B4-BE49-F238E27FC236}">
                  <a16:creationId xmlns:a16="http://schemas.microsoft.com/office/drawing/2014/main" id="{5193EE2D-F16E-4D86-B10A-533080C8135F}"/>
                </a:ext>
              </a:extLst>
            </p:cNvPr>
            <p:cNvSpPr/>
            <p:nvPr/>
          </p:nvSpPr>
          <p:spPr bwMode="auto">
            <a:xfrm>
              <a:off x="3572774" y="3671272"/>
              <a:ext cx="263809" cy="263809"/>
            </a:xfrm>
            <a:custGeom>
              <a:avLst/>
              <a:gdLst>
                <a:gd name="T0" fmla="*/ 36 w 71"/>
                <a:gd name="T1" fmla="*/ 0 h 71"/>
                <a:gd name="T2" fmla="*/ 0 w 71"/>
                <a:gd name="T3" fmla="*/ 35 h 71"/>
                <a:gd name="T4" fmla="*/ 36 w 71"/>
                <a:gd name="T5" fmla="*/ 71 h 71"/>
                <a:gd name="T6" fmla="*/ 71 w 71"/>
                <a:gd name="T7" fmla="*/ 35 h 71"/>
                <a:gd name="T8" fmla="*/ 36 w 71"/>
                <a:gd name="T9" fmla="*/ 0 h 71"/>
                <a:gd name="T10" fmla="*/ 25 w 71"/>
                <a:gd name="T11" fmla="*/ 53 h 71"/>
                <a:gd name="T12" fmla="*/ 20 w 71"/>
                <a:gd name="T13" fmla="*/ 48 h 71"/>
                <a:gd name="T14" fmla="*/ 25 w 71"/>
                <a:gd name="T15" fmla="*/ 43 h 71"/>
                <a:gd name="T16" fmla="*/ 30 w 71"/>
                <a:gd name="T17" fmla="*/ 48 h 71"/>
                <a:gd name="T18" fmla="*/ 25 w 71"/>
                <a:gd name="T19" fmla="*/ 53 h 71"/>
                <a:gd name="T20" fmla="*/ 43 w 71"/>
                <a:gd name="T21" fmla="*/ 42 h 71"/>
                <a:gd name="T22" fmla="*/ 31 w 71"/>
                <a:gd name="T23" fmla="*/ 30 h 71"/>
                <a:gd name="T24" fmla="*/ 43 w 71"/>
                <a:gd name="T25" fmla="*/ 18 h 71"/>
                <a:gd name="T26" fmla="*/ 55 w 71"/>
                <a:gd name="T27" fmla="*/ 30 h 71"/>
                <a:gd name="T28" fmla="*/ 43 w 71"/>
                <a:gd name="T29" fmla="*/ 4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36" y="0"/>
                  </a:moveTo>
                  <a:cubicBezTo>
                    <a:pt x="16" y="0"/>
                    <a:pt x="0" y="16"/>
                    <a:pt x="0" y="35"/>
                  </a:cubicBezTo>
                  <a:cubicBezTo>
                    <a:pt x="0" y="55"/>
                    <a:pt x="16" y="71"/>
                    <a:pt x="36" y="71"/>
                  </a:cubicBezTo>
                  <a:cubicBezTo>
                    <a:pt x="55" y="71"/>
                    <a:pt x="71" y="55"/>
                    <a:pt x="71" y="35"/>
                  </a:cubicBezTo>
                  <a:cubicBezTo>
                    <a:pt x="71" y="16"/>
                    <a:pt x="55" y="0"/>
                    <a:pt x="36" y="0"/>
                  </a:cubicBezTo>
                  <a:close/>
                  <a:moveTo>
                    <a:pt x="25" y="53"/>
                  </a:moveTo>
                  <a:cubicBezTo>
                    <a:pt x="22" y="53"/>
                    <a:pt x="20" y="51"/>
                    <a:pt x="20" y="48"/>
                  </a:cubicBezTo>
                  <a:cubicBezTo>
                    <a:pt x="20" y="45"/>
                    <a:pt x="22" y="43"/>
                    <a:pt x="25" y="43"/>
                  </a:cubicBezTo>
                  <a:cubicBezTo>
                    <a:pt x="28" y="43"/>
                    <a:pt x="30" y="45"/>
                    <a:pt x="30" y="48"/>
                  </a:cubicBezTo>
                  <a:cubicBezTo>
                    <a:pt x="30" y="51"/>
                    <a:pt x="28" y="53"/>
                    <a:pt x="25" y="53"/>
                  </a:cubicBezTo>
                  <a:close/>
                  <a:moveTo>
                    <a:pt x="43" y="42"/>
                  </a:moveTo>
                  <a:cubicBezTo>
                    <a:pt x="36" y="42"/>
                    <a:pt x="31" y="36"/>
                    <a:pt x="31" y="30"/>
                  </a:cubicBezTo>
                  <a:cubicBezTo>
                    <a:pt x="31" y="23"/>
                    <a:pt x="36" y="18"/>
                    <a:pt x="43" y="18"/>
                  </a:cubicBezTo>
                  <a:cubicBezTo>
                    <a:pt x="49" y="18"/>
                    <a:pt x="55" y="23"/>
                    <a:pt x="55" y="30"/>
                  </a:cubicBezTo>
                  <a:cubicBezTo>
                    <a:pt x="55" y="36"/>
                    <a:pt x="49" y="42"/>
                    <a:pt x="43" y="42"/>
                  </a:cubicBezTo>
                  <a:close/>
                </a:path>
              </a:pathLst>
            </a:custGeom>
            <a:gradFill>
              <a:gsLst>
                <a:gs pos="100000">
                  <a:srgbClr val="FFA621"/>
                </a:gs>
                <a:gs pos="0">
                  <a:srgbClr val="FF7C1A"/>
                </a:gs>
              </a:gsLst>
              <a:lin ang="0" scaled="0"/>
            </a:gradFill>
            <a:ln>
              <a:noFill/>
            </a:ln>
          </p:spPr>
          <p:txBody>
            <a:bodyPr anchor="ctr"/>
            <a:lstStyle/>
            <a:p>
              <a:pPr algn="ctr"/>
              <a:endParaRPr/>
            </a:p>
          </p:txBody>
        </p:sp>
        <p:sp>
          <p:nvSpPr>
            <p:cNvPr id="152" name="íSľíďè">
              <a:extLst>
                <a:ext uri="{FF2B5EF4-FFF2-40B4-BE49-F238E27FC236}">
                  <a16:creationId xmlns:a16="http://schemas.microsoft.com/office/drawing/2014/main" id="{6A6933A0-EE6D-4B8A-A934-0F5482BE5BA8}"/>
                </a:ext>
              </a:extLst>
            </p:cNvPr>
            <p:cNvSpPr/>
            <p:nvPr/>
          </p:nvSpPr>
          <p:spPr bwMode="auto">
            <a:xfrm>
              <a:off x="3393313" y="3488222"/>
              <a:ext cx="626320" cy="626320"/>
            </a:xfrm>
            <a:custGeom>
              <a:avLst/>
              <a:gdLst>
                <a:gd name="T0" fmla="*/ 127 w 168"/>
                <a:gd name="T1" fmla="*/ 0 h 168"/>
                <a:gd name="T2" fmla="*/ 40 w 168"/>
                <a:gd name="T3" fmla="*/ 0 h 168"/>
                <a:gd name="T4" fmla="*/ 0 w 168"/>
                <a:gd name="T5" fmla="*/ 41 h 168"/>
                <a:gd name="T6" fmla="*/ 0 w 168"/>
                <a:gd name="T7" fmla="*/ 127 h 168"/>
                <a:gd name="T8" fmla="*/ 40 w 168"/>
                <a:gd name="T9" fmla="*/ 168 h 168"/>
                <a:gd name="T10" fmla="*/ 127 w 168"/>
                <a:gd name="T11" fmla="*/ 168 h 168"/>
                <a:gd name="T12" fmla="*/ 168 w 168"/>
                <a:gd name="T13" fmla="*/ 127 h 168"/>
                <a:gd name="T14" fmla="*/ 168 w 168"/>
                <a:gd name="T15" fmla="*/ 41 h 168"/>
                <a:gd name="T16" fmla="*/ 127 w 168"/>
                <a:gd name="T17" fmla="*/ 0 h 168"/>
                <a:gd name="T18" fmla="*/ 84 w 168"/>
                <a:gd name="T19" fmla="*/ 138 h 168"/>
                <a:gd name="T20" fmla="*/ 30 w 168"/>
                <a:gd name="T21" fmla="*/ 84 h 168"/>
                <a:gd name="T22" fmla="*/ 84 w 168"/>
                <a:gd name="T23" fmla="*/ 31 h 168"/>
                <a:gd name="T24" fmla="*/ 137 w 168"/>
                <a:gd name="T25" fmla="*/ 84 h 168"/>
                <a:gd name="T26" fmla="*/ 84 w 168"/>
                <a:gd name="T27"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168">
                  <a:moveTo>
                    <a:pt x="127" y="0"/>
                  </a:moveTo>
                  <a:cubicBezTo>
                    <a:pt x="40" y="0"/>
                    <a:pt x="40" y="0"/>
                    <a:pt x="40" y="0"/>
                  </a:cubicBezTo>
                  <a:cubicBezTo>
                    <a:pt x="18" y="0"/>
                    <a:pt x="0" y="19"/>
                    <a:pt x="0" y="41"/>
                  </a:cubicBezTo>
                  <a:cubicBezTo>
                    <a:pt x="0" y="127"/>
                    <a:pt x="0" y="127"/>
                    <a:pt x="0" y="127"/>
                  </a:cubicBezTo>
                  <a:cubicBezTo>
                    <a:pt x="0" y="150"/>
                    <a:pt x="18" y="168"/>
                    <a:pt x="40" y="168"/>
                  </a:cubicBezTo>
                  <a:cubicBezTo>
                    <a:pt x="127" y="168"/>
                    <a:pt x="127" y="168"/>
                    <a:pt x="127" y="168"/>
                  </a:cubicBezTo>
                  <a:cubicBezTo>
                    <a:pt x="149" y="168"/>
                    <a:pt x="168" y="150"/>
                    <a:pt x="168" y="127"/>
                  </a:cubicBezTo>
                  <a:cubicBezTo>
                    <a:pt x="168" y="41"/>
                    <a:pt x="168" y="41"/>
                    <a:pt x="168" y="41"/>
                  </a:cubicBezTo>
                  <a:cubicBezTo>
                    <a:pt x="168" y="19"/>
                    <a:pt x="149" y="0"/>
                    <a:pt x="127" y="0"/>
                  </a:cubicBezTo>
                  <a:close/>
                  <a:moveTo>
                    <a:pt x="84" y="138"/>
                  </a:moveTo>
                  <a:cubicBezTo>
                    <a:pt x="54" y="138"/>
                    <a:pt x="30" y="114"/>
                    <a:pt x="30" y="84"/>
                  </a:cubicBezTo>
                  <a:cubicBezTo>
                    <a:pt x="30" y="55"/>
                    <a:pt x="54" y="31"/>
                    <a:pt x="84" y="31"/>
                  </a:cubicBezTo>
                  <a:cubicBezTo>
                    <a:pt x="113" y="31"/>
                    <a:pt x="137" y="55"/>
                    <a:pt x="137" y="84"/>
                  </a:cubicBezTo>
                  <a:cubicBezTo>
                    <a:pt x="137" y="114"/>
                    <a:pt x="113" y="138"/>
                    <a:pt x="84" y="138"/>
                  </a:cubicBezTo>
                  <a:close/>
                </a:path>
              </a:pathLst>
            </a:custGeom>
            <a:gradFill>
              <a:gsLst>
                <a:gs pos="100000">
                  <a:srgbClr val="FFA621"/>
                </a:gs>
                <a:gs pos="0">
                  <a:srgbClr val="FF7C1A"/>
                </a:gs>
              </a:gsLst>
              <a:lin ang="0" scaled="0"/>
            </a:gradFill>
            <a:ln>
              <a:noFill/>
            </a:ln>
          </p:spPr>
          <p:txBody>
            <a:bodyPr anchor="ctr"/>
            <a:lstStyle/>
            <a:p>
              <a:pPr algn="ctr"/>
              <a:endParaRPr/>
            </a:p>
          </p:txBody>
        </p:sp>
        <p:sp>
          <p:nvSpPr>
            <p:cNvPr id="153" name="ïšḻíḑè">
              <a:extLst>
                <a:ext uri="{FF2B5EF4-FFF2-40B4-BE49-F238E27FC236}">
                  <a16:creationId xmlns:a16="http://schemas.microsoft.com/office/drawing/2014/main" id="{71218517-ACF0-4488-909C-083DCFAE5FA8}"/>
                </a:ext>
              </a:extLst>
            </p:cNvPr>
            <p:cNvSpPr/>
            <p:nvPr/>
          </p:nvSpPr>
          <p:spPr bwMode="auto">
            <a:xfrm>
              <a:off x="5218434" y="3459508"/>
              <a:ext cx="1118044" cy="427118"/>
            </a:xfrm>
            <a:custGeom>
              <a:avLst/>
              <a:gdLst>
                <a:gd name="T0" fmla="*/ 65 w 300"/>
                <a:gd name="T1" fmla="*/ 10 h 115"/>
                <a:gd name="T2" fmla="*/ 107 w 300"/>
                <a:gd name="T3" fmla="*/ 74 h 115"/>
                <a:gd name="T4" fmla="*/ 247 w 300"/>
                <a:gd name="T5" fmla="*/ 97 h 115"/>
                <a:gd name="T6" fmla="*/ 300 w 300"/>
                <a:gd name="T7" fmla="*/ 115 h 115"/>
                <a:gd name="T8" fmla="*/ 84 w 300"/>
                <a:gd name="T9" fmla="*/ 115 h 115"/>
                <a:gd name="T10" fmla="*/ 16 w 300"/>
                <a:gd name="T11" fmla="*/ 70 h 115"/>
                <a:gd name="T12" fmla="*/ 28 w 300"/>
                <a:gd name="T13" fmla="*/ 0 h 115"/>
                <a:gd name="T14" fmla="*/ 65 w 300"/>
                <a:gd name="T15" fmla="*/ 1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15">
                  <a:moveTo>
                    <a:pt x="65" y="10"/>
                  </a:moveTo>
                  <a:cubicBezTo>
                    <a:pt x="65" y="10"/>
                    <a:pt x="75" y="68"/>
                    <a:pt x="107" y="74"/>
                  </a:cubicBezTo>
                  <a:cubicBezTo>
                    <a:pt x="138" y="80"/>
                    <a:pt x="247" y="97"/>
                    <a:pt x="247" y="97"/>
                  </a:cubicBezTo>
                  <a:cubicBezTo>
                    <a:pt x="247" y="97"/>
                    <a:pt x="298" y="87"/>
                    <a:pt x="300" y="115"/>
                  </a:cubicBezTo>
                  <a:cubicBezTo>
                    <a:pt x="84" y="115"/>
                    <a:pt x="84" y="115"/>
                    <a:pt x="84" y="115"/>
                  </a:cubicBezTo>
                  <a:cubicBezTo>
                    <a:pt x="84" y="115"/>
                    <a:pt x="33" y="101"/>
                    <a:pt x="16" y="70"/>
                  </a:cubicBezTo>
                  <a:cubicBezTo>
                    <a:pt x="0" y="39"/>
                    <a:pt x="28" y="0"/>
                    <a:pt x="28" y="0"/>
                  </a:cubicBezTo>
                  <a:lnTo>
                    <a:pt x="65" y="10"/>
                  </a:lnTo>
                  <a:close/>
                </a:path>
              </a:pathLst>
            </a:custGeom>
            <a:gradFill>
              <a:gsLst>
                <a:gs pos="100000">
                  <a:srgbClr val="FED297"/>
                </a:gs>
                <a:gs pos="0">
                  <a:srgbClr val="F8C57C"/>
                </a:gs>
              </a:gsLst>
              <a:lin ang="0" scaled="0"/>
            </a:gradFill>
            <a:ln>
              <a:noFill/>
            </a:ln>
          </p:spPr>
          <p:txBody>
            <a:bodyPr anchor="ctr"/>
            <a:lstStyle/>
            <a:p>
              <a:pPr algn="ctr"/>
              <a:endParaRPr/>
            </a:p>
          </p:txBody>
        </p:sp>
        <p:sp>
          <p:nvSpPr>
            <p:cNvPr id="154" name="iṡḻïďè">
              <a:extLst>
                <a:ext uri="{FF2B5EF4-FFF2-40B4-BE49-F238E27FC236}">
                  <a16:creationId xmlns:a16="http://schemas.microsoft.com/office/drawing/2014/main" id="{EE9FD0DB-469E-4521-AB60-399A8AB163D3}"/>
                </a:ext>
              </a:extLst>
            </p:cNvPr>
            <p:cNvSpPr/>
            <p:nvPr/>
          </p:nvSpPr>
          <p:spPr bwMode="auto">
            <a:xfrm>
              <a:off x="5229202" y="3057515"/>
              <a:ext cx="267398" cy="516848"/>
            </a:xfrm>
            <a:custGeom>
              <a:avLst/>
              <a:gdLst>
                <a:gd name="T0" fmla="*/ 0 w 72"/>
                <a:gd name="T1" fmla="*/ 0 h 139"/>
                <a:gd name="T2" fmla="*/ 60 w 72"/>
                <a:gd name="T3" fmla="*/ 74 h 139"/>
                <a:gd name="T4" fmla="*/ 72 w 72"/>
                <a:gd name="T5" fmla="*/ 126 h 139"/>
                <a:gd name="T6" fmla="*/ 15 w 72"/>
                <a:gd name="T7" fmla="*/ 139 h 139"/>
                <a:gd name="T8" fmla="*/ 0 w 72"/>
                <a:gd name="T9" fmla="*/ 0 h 139"/>
              </a:gdLst>
              <a:ahLst/>
              <a:cxnLst>
                <a:cxn ang="0">
                  <a:pos x="T0" y="T1"/>
                </a:cxn>
                <a:cxn ang="0">
                  <a:pos x="T2" y="T3"/>
                </a:cxn>
                <a:cxn ang="0">
                  <a:pos x="T4" y="T5"/>
                </a:cxn>
                <a:cxn ang="0">
                  <a:pos x="T6" y="T7"/>
                </a:cxn>
                <a:cxn ang="0">
                  <a:pos x="T8" y="T9"/>
                </a:cxn>
              </a:cxnLst>
              <a:rect l="0" t="0" r="r" b="b"/>
              <a:pathLst>
                <a:path w="72" h="139">
                  <a:moveTo>
                    <a:pt x="0" y="0"/>
                  </a:moveTo>
                  <a:cubicBezTo>
                    <a:pt x="0" y="0"/>
                    <a:pt x="51" y="15"/>
                    <a:pt x="60" y="74"/>
                  </a:cubicBezTo>
                  <a:cubicBezTo>
                    <a:pt x="70" y="132"/>
                    <a:pt x="72" y="126"/>
                    <a:pt x="72" y="126"/>
                  </a:cubicBezTo>
                  <a:cubicBezTo>
                    <a:pt x="15" y="139"/>
                    <a:pt x="15" y="139"/>
                    <a:pt x="15" y="139"/>
                  </a:cubicBezTo>
                  <a:lnTo>
                    <a:pt x="0" y="0"/>
                  </a:lnTo>
                  <a:close/>
                </a:path>
              </a:pathLst>
            </a:custGeom>
            <a:gradFill>
              <a:gsLst>
                <a:gs pos="100000">
                  <a:srgbClr val="FFA621"/>
                </a:gs>
                <a:gs pos="0">
                  <a:srgbClr val="FF7C1A"/>
                </a:gs>
              </a:gsLst>
              <a:lin ang="0" scaled="0"/>
            </a:gradFill>
            <a:ln>
              <a:noFill/>
            </a:ln>
          </p:spPr>
          <p:txBody>
            <a:bodyPr anchor="ctr"/>
            <a:lstStyle/>
            <a:p>
              <a:pPr algn="ctr"/>
              <a:endParaRPr/>
            </a:p>
          </p:txBody>
        </p:sp>
        <p:sp>
          <p:nvSpPr>
            <p:cNvPr id="155" name="ïSḻîdè">
              <a:extLst>
                <a:ext uri="{FF2B5EF4-FFF2-40B4-BE49-F238E27FC236}">
                  <a16:creationId xmlns:a16="http://schemas.microsoft.com/office/drawing/2014/main" id="{D3EF991E-9EC5-40F6-AF78-C21B54DCB392}"/>
                </a:ext>
              </a:extLst>
            </p:cNvPr>
            <p:cNvSpPr/>
            <p:nvPr/>
          </p:nvSpPr>
          <p:spPr bwMode="auto">
            <a:xfrm>
              <a:off x="6139070" y="5336673"/>
              <a:ext cx="208175" cy="253041"/>
            </a:xfrm>
            <a:custGeom>
              <a:avLst/>
              <a:gdLst>
                <a:gd name="T0" fmla="*/ 56 w 56"/>
                <a:gd name="T1" fmla="*/ 33 h 68"/>
                <a:gd name="T2" fmla="*/ 37 w 56"/>
                <a:gd name="T3" fmla="*/ 21 h 68"/>
                <a:gd name="T4" fmla="*/ 31 w 56"/>
                <a:gd name="T5" fmla="*/ 0 h 68"/>
                <a:gd name="T6" fmla="*/ 0 w 56"/>
                <a:gd name="T7" fmla="*/ 9 h 68"/>
                <a:gd name="T8" fmla="*/ 8 w 56"/>
                <a:gd name="T9" fmla="*/ 59 h 68"/>
                <a:gd name="T10" fmla="*/ 27 w 56"/>
                <a:gd name="T11" fmla="*/ 63 h 68"/>
                <a:gd name="T12" fmla="*/ 44 w 56"/>
                <a:gd name="T13" fmla="*/ 53 h 68"/>
                <a:gd name="T14" fmla="*/ 56 w 56"/>
                <a:gd name="T15" fmla="*/ 33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8">
                  <a:moveTo>
                    <a:pt x="56" y="33"/>
                  </a:moveTo>
                  <a:cubicBezTo>
                    <a:pt x="56" y="33"/>
                    <a:pt x="42" y="32"/>
                    <a:pt x="37" y="21"/>
                  </a:cubicBezTo>
                  <a:cubicBezTo>
                    <a:pt x="33" y="10"/>
                    <a:pt x="31" y="0"/>
                    <a:pt x="31" y="0"/>
                  </a:cubicBezTo>
                  <a:cubicBezTo>
                    <a:pt x="0" y="9"/>
                    <a:pt x="0" y="9"/>
                    <a:pt x="0" y="9"/>
                  </a:cubicBezTo>
                  <a:cubicBezTo>
                    <a:pt x="0" y="9"/>
                    <a:pt x="4" y="49"/>
                    <a:pt x="8" y="59"/>
                  </a:cubicBezTo>
                  <a:cubicBezTo>
                    <a:pt x="12" y="68"/>
                    <a:pt x="26" y="63"/>
                    <a:pt x="27" y="63"/>
                  </a:cubicBezTo>
                  <a:cubicBezTo>
                    <a:pt x="28" y="63"/>
                    <a:pt x="44" y="53"/>
                    <a:pt x="44" y="53"/>
                  </a:cubicBezTo>
                  <a:lnTo>
                    <a:pt x="56" y="33"/>
                  </a:lnTo>
                  <a:close/>
                </a:path>
              </a:pathLst>
            </a:custGeom>
            <a:gradFill>
              <a:gsLst>
                <a:gs pos="100000">
                  <a:srgbClr val="FED297"/>
                </a:gs>
                <a:gs pos="0">
                  <a:srgbClr val="F8C57C"/>
                </a:gs>
              </a:gsLst>
              <a:lin ang="0" scaled="0"/>
            </a:gradFill>
            <a:ln>
              <a:noFill/>
            </a:ln>
          </p:spPr>
          <p:txBody>
            <a:bodyPr anchor="ctr"/>
            <a:lstStyle/>
            <a:p>
              <a:pPr algn="ctr"/>
              <a:endParaRPr/>
            </a:p>
          </p:txBody>
        </p:sp>
        <p:sp>
          <p:nvSpPr>
            <p:cNvPr id="156" name="íŝḷiďê">
              <a:extLst>
                <a:ext uri="{FF2B5EF4-FFF2-40B4-BE49-F238E27FC236}">
                  <a16:creationId xmlns:a16="http://schemas.microsoft.com/office/drawing/2014/main" id="{7D56E79B-5387-4185-9C15-465508643709}"/>
                </a:ext>
              </a:extLst>
            </p:cNvPr>
            <p:cNvSpPr/>
            <p:nvPr/>
          </p:nvSpPr>
          <p:spPr bwMode="auto">
            <a:xfrm>
              <a:off x="6149838" y="5433582"/>
              <a:ext cx="511465" cy="249452"/>
            </a:xfrm>
            <a:custGeom>
              <a:avLst/>
              <a:gdLst>
                <a:gd name="T0" fmla="*/ 16 w 137"/>
                <a:gd name="T1" fmla="*/ 66 h 67"/>
                <a:gd name="T2" fmla="*/ 133 w 137"/>
                <a:gd name="T3" fmla="*/ 33 h 67"/>
                <a:gd name="T4" fmla="*/ 136 w 137"/>
                <a:gd name="T5" fmla="*/ 26 h 67"/>
                <a:gd name="T6" fmla="*/ 122 w 137"/>
                <a:gd name="T7" fmla="*/ 15 h 67"/>
                <a:gd name="T8" fmla="*/ 49 w 137"/>
                <a:gd name="T9" fmla="*/ 9 h 67"/>
                <a:gd name="T10" fmla="*/ 7 w 137"/>
                <a:gd name="T11" fmla="*/ 23 h 67"/>
                <a:gd name="T12" fmla="*/ 1 w 137"/>
                <a:gd name="T13" fmla="*/ 30 h 67"/>
                <a:gd name="T14" fmla="*/ 16 w 137"/>
                <a:gd name="T15" fmla="*/ 66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67">
                  <a:moveTo>
                    <a:pt x="16" y="66"/>
                  </a:moveTo>
                  <a:cubicBezTo>
                    <a:pt x="23" y="66"/>
                    <a:pt x="112" y="39"/>
                    <a:pt x="133" y="33"/>
                  </a:cubicBezTo>
                  <a:cubicBezTo>
                    <a:pt x="136" y="32"/>
                    <a:pt x="137" y="29"/>
                    <a:pt x="136" y="26"/>
                  </a:cubicBezTo>
                  <a:cubicBezTo>
                    <a:pt x="134" y="23"/>
                    <a:pt x="130" y="18"/>
                    <a:pt x="122" y="15"/>
                  </a:cubicBezTo>
                  <a:cubicBezTo>
                    <a:pt x="110" y="12"/>
                    <a:pt x="61" y="0"/>
                    <a:pt x="49" y="9"/>
                  </a:cubicBezTo>
                  <a:cubicBezTo>
                    <a:pt x="35" y="21"/>
                    <a:pt x="25" y="26"/>
                    <a:pt x="7" y="23"/>
                  </a:cubicBezTo>
                  <a:cubicBezTo>
                    <a:pt x="3" y="23"/>
                    <a:pt x="0" y="26"/>
                    <a:pt x="1" y="30"/>
                  </a:cubicBezTo>
                  <a:cubicBezTo>
                    <a:pt x="4" y="44"/>
                    <a:pt x="10" y="67"/>
                    <a:pt x="16" y="66"/>
                  </a:cubicBezTo>
                  <a:close/>
                </a:path>
              </a:pathLst>
            </a:custGeom>
            <a:gradFill>
              <a:gsLst>
                <a:gs pos="100000">
                  <a:srgbClr val="0079AF"/>
                </a:gs>
                <a:gs pos="0">
                  <a:srgbClr val="024B68"/>
                </a:gs>
              </a:gsLst>
              <a:lin ang="0" scaled="0"/>
            </a:gradFill>
            <a:ln>
              <a:noFill/>
            </a:ln>
          </p:spPr>
          <p:txBody>
            <a:bodyPr anchor="ctr"/>
            <a:lstStyle/>
            <a:p>
              <a:pPr algn="ctr"/>
              <a:endParaRPr/>
            </a:p>
          </p:txBody>
        </p:sp>
        <p:sp>
          <p:nvSpPr>
            <p:cNvPr id="157" name="î$ḷîḋé">
              <a:extLst>
                <a:ext uri="{FF2B5EF4-FFF2-40B4-BE49-F238E27FC236}">
                  <a16:creationId xmlns:a16="http://schemas.microsoft.com/office/drawing/2014/main" id="{2F182B66-7D2A-406D-B3EC-0D771D18020B}"/>
                </a:ext>
              </a:extLst>
            </p:cNvPr>
            <p:cNvSpPr/>
            <p:nvPr/>
          </p:nvSpPr>
          <p:spPr bwMode="auto">
            <a:xfrm>
              <a:off x="6180347" y="5507161"/>
              <a:ext cx="480956" cy="175872"/>
            </a:xfrm>
            <a:custGeom>
              <a:avLst/>
              <a:gdLst>
                <a:gd name="T0" fmla="*/ 122 w 129"/>
                <a:gd name="T1" fmla="*/ 0 h 47"/>
                <a:gd name="T2" fmla="*/ 0 w 129"/>
                <a:gd name="T3" fmla="*/ 35 h 47"/>
                <a:gd name="T4" fmla="*/ 8 w 129"/>
                <a:gd name="T5" fmla="*/ 46 h 47"/>
                <a:gd name="T6" fmla="*/ 125 w 129"/>
                <a:gd name="T7" fmla="*/ 13 h 47"/>
                <a:gd name="T8" fmla="*/ 128 w 129"/>
                <a:gd name="T9" fmla="*/ 6 h 47"/>
                <a:gd name="T10" fmla="*/ 122 w 129"/>
                <a:gd name="T11" fmla="*/ 0 h 47"/>
              </a:gdLst>
              <a:ahLst/>
              <a:cxnLst>
                <a:cxn ang="0">
                  <a:pos x="T0" y="T1"/>
                </a:cxn>
                <a:cxn ang="0">
                  <a:pos x="T2" y="T3"/>
                </a:cxn>
                <a:cxn ang="0">
                  <a:pos x="T4" y="T5"/>
                </a:cxn>
                <a:cxn ang="0">
                  <a:pos x="T6" y="T7"/>
                </a:cxn>
                <a:cxn ang="0">
                  <a:pos x="T8" y="T9"/>
                </a:cxn>
                <a:cxn ang="0">
                  <a:pos x="T10" y="T11"/>
                </a:cxn>
              </a:cxnLst>
              <a:rect l="0" t="0" r="r" b="b"/>
              <a:pathLst>
                <a:path w="129" h="47">
                  <a:moveTo>
                    <a:pt x="122" y="0"/>
                  </a:moveTo>
                  <a:cubicBezTo>
                    <a:pt x="0" y="35"/>
                    <a:pt x="0" y="35"/>
                    <a:pt x="0" y="35"/>
                  </a:cubicBezTo>
                  <a:cubicBezTo>
                    <a:pt x="2" y="42"/>
                    <a:pt x="5" y="47"/>
                    <a:pt x="8" y="46"/>
                  </a:cubicBezTo>
                  <a:cubicBezTo>
                    <a:pt x="15" y="46"/>
                    <a:pt x="104" y="19"/>
                    <a:pt x="125" y="13"/>
                  </a:cubicBezTo>
                  <a:cubicBezTo>
                    <a:pt x="128" y="12"/>
                    <a:pt x="129" y="9"/>
                    <a:pt x="128" y="6"/>
                  </a:cubicBezTo>
                  <a:cubicBezTo>
                    <a:pt x="127" y="4"/>
                    <a:pt x="125" y="2"/>
                    <a:pt x="1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sḷiďé">
              <a:extLst>
                <a:ext uri="{FF2B5EF4-FFF2-40B4-BE49-F238E27FC236}">
                  <a16:creationId xmlns:a16="http://schemas.microsoft.com/office/drawing/2014/main" id="{B546FDE0-F49D-4509-A16B-C6146DB3B394}"/>
                </a:ext>
              </a:extLst>
            </p:cNvPr>
            <p:cNvSpPr/>
            <p:nvPr/>
          </p:nvSpPr>
          <p:spPr bwMode="auto">
            <a:xfrm>
              <a:off x="5225613" y="3965589"/>
              <a:ext cx="1058821" cy="1444664"/>
            </a:xfrm>
            <a:custGeom>
              <a:avLst/>
              <a:gdLst>
                <a:gd name="T0" fmla="*/ 172 w 284"/>
                <a:gd name="T1" fmla="*/ 124 h 388"/>
                <a:gd name="T2" fmla="*/ 190 w 284"/>
                <a:gd name="T3" fmla="*/ 245 h 388"/>
                <a:gd name="T4" fmla="*/ 240 w 284"/>
                <a:gd name="T5" fmla="*/ 388 h 388"/>
                <a:gd name="T6" fmla="*/ 284 w 284"/>
                <a:gd name="T7" fmla="*/ 378 h 388"/>
                <a:gd name="T8" fmla="*/ 245 w 284"/>
                <a:gd name="T9" fmla="*/ 36 h 388"/>
                <a:gd name="T10" fmla="*/ 60 w 284"/>
                <a:gd name="T11" fmla="*/ 6 h 388"/>
                <a:gd name="T12" fmla="*/ 0 w 284"/>
                <a:gd name="T13" fmla="*/ 10 h 388"/>
                <a:gd name="T14" fmla="*/ 172 w 284"/>
                <a:gd name="T15" fmla="*/ 124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388">
                  <a:moveTo>
                    <a:pt x="172" y="124"/>
                  </a:moveTo>
                  <a:cubicBezTo>
                    <a:pt x="172" y="124"/>
                    <a:pt x="154" y="160"/>
                    <a:pt x="190" y="245"/>
                  </a:cubicBezTo>
                  <a:cubicBezTo>
                    <a:pt x="225" y="326"/>
                    <a:pt x="240" y="388"/>
                    <a:pt x="240" y="388"/>
                  </a:cubicBezTo>
                  <a:cubicBezTo>
                    <a:pt x="284" y="378"/>
                    <a:pt x="284" y="378"/>
                    <a:pt x="284" y="378"/>
                  </a:cubicBezTo>
                  <a:cubicBezTo>
                    <a:pt x="284" y="378"/>
                    <a:pt x="273" y="60"/>
                    <a:pt x="245" y="36"/>
                  </a:cubicBezTo>
                  <a:cubicBezTo>
                    <a:pt x="245" y="36"/>
                    <a:pt x="117" y="0"/>
                    <a:pt x="60" y="6"/>
                  </a:cubicBezTo>
                  <a:cubicBezTo>
                    <a:pt x="45" y="8"/>
                    <a:pt x="0" y="10"/>
                    <a:pt x="0" y="10"/>
                  </a:cubicBezTo>
                  <a:lnTo>
                    <a:pt x="172" y="124"/>
                  </a:lnTo>
                  <a:close/>
                </a:path>
              </a:pathLst>
            </a:custGeom>
            <a:gradFill>
              <a:gsLst>
                <a:gs pos="100000">
                  <a:srgbClr val="0079AF"/>
                </a:gs>
                <a:gs pos="56000">
                  <a:srgbClr val="024B68"/>
                </a:gs>
              </a:gsLst>
              <a:lin ang="0" scaled="0"/>
            </a:gradFill>
            <a:ln>
              <a:noFill/>
            </a:ln>
          </p:spPr>
          <p:txBody>
            <a:bodyPr anchor="ctr"/>
            <a:lstStyle/>
            <a:p>
              <a:pPr algn="ctr"/>
              <a:endParaRPr/>
            </a:p>
          </p:txBody>
        </p:sp>
        <p:sp>
          <p:nvSpPr>
            <p:cNvPr id="159" name="íṡļîḍe">
              <a:extLst>
                <a:ext uri="{FF2B5EF4-FFF2-40B4-BE49-F238E27FC236}">
                  <a16:creationId xmlns:a16="http://schemas.microsoft.com/office/drawing/2014/main" id="{ADC7F65A-E4C6-4E80-A49A-0B19C84FCDAE}"/>
                </a:ext>
              </a:extLst>
            </p:cNvPr>
            <p:cNvSpPr/>
            <p:nvPr/>
          </p:nvSpPr>
          <p:spPr bwMode="auto">
            <a:xfrm>
              <a:off x="5545054" y="5406663"/>
              <a:ext cx="202792" cy="224327"/>
            </a:xfrm>
            <a:custGeom>
              <a:avLst/>
              <a:gdLst>
                <a:gd name="T0" fmla="*/ 54 w 54"/>
                <a:gd name="T1" fmla="*/ 38 h 60"/>
                <a:gd name="T2" fmla="*/ 40 w 54"/>
                <a:gd name="T3" fmla="*/ 21 h 60"/>
                <a:gd name="T4" fmla="*/ 40 w 54"/>
                <a:gd name="T5" fmla="*/ 0 h 60"/>
                <a:gd name="T6" fmla="*/ 7 w 54"/>
                <a:gd name="T7" fmla="*/ 0 h 60"/>
                <a:gd name="T8" fmla="*/ 1 w 54"/>
                <a:gd name="T9" fmla="*/ 49 h 60"/>
                <a:gd name="T10" fmla="*/ 18 w 54"/>
                <a:gd name="T11" fmla="*/ 59 h 60"/>
                <a:gd name="T12" fmla="*/ 37 w 54"/>
                <a:gd name="T13" fmla="*/ 54 h 60"/>
                <a:gd name="T14" fmla="*/ 54 w 54"/>
                <a:gd name="T15" fmla="*/ 38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0">
                  <a:moveTo>
                    <a:pt x="54" y="38"/>
                  </a:moveTo>
                  <a:cubicBezTo>
                    <a:pt x="54" y="38"/>
                    <a:pt x="41" y="33"/>
                    <a:pt x="40" y="21"/>
                  </a:cubicBezTo>
                  <a:cubicBezTo>
                    <a:pt x="38" y="10"/>
                    <a:pt x="40" y="0"/>
                    <a:pt x="40" y="0"/>
                  </a:cubicBezTo>
                  <a:cubicBezTo>
                    <a:pt x="7" y="0"/>
                    <a:pt x="7" y="0"/>
                    <a:pt x="7" y="0"/>
                  </a:cubicBezTo>
                  <a:cubicBezTo>
                    <a:pt x="7" y="0"/>
                    <a:pt x="0" y="39"/>
                    <a:pt x="1" y="49"/>
                  </a:cubicBezTo>
                  <a:cubicBezTo>
                    <a:pt x="2" y="60"/>
                    <a:pt x="17" y="59"/>
                    <a:pt x="18" y="59"/>
                  </a:cubicBezTo>
                  <a:cubicBezTo>
                    <a:pt x="19" y="59"/>
                    <a:pt x="37" y="54"/>
                    <a:pt x="37" y="54"/>
                  </a:cubicBezTo>
                  <a:lnTo>
                    <a:pt x="54" y="38"/>
                  </a:lnTo>
                  <a:close/>
                </a:path>
              </a:pathLst>
            </a:custGeom>
            <a:gradFill>
              <a:gsLst>
                <a:gs pos="100000">
                  <a:srgbClr val="FED297"/>
                </a:gs>
                <a:gs pos="0">
                  <a:srgbClr val="F8C57C"/>
                </a:gs>
              </a:gsLst>
              <a:lin ang="0" scaled="0"/>
            </a:gradFill>
            <a:ln>
              <a:noFill/>
            </a:ln>
          </p:spPr>
          <p:txBody>
            <a:bodyPr anchor="ctr"/>
            <a:lstStyle/>
            <a:p>
              <a:pPr algn="ctr"/>
              <a:endParaRPr/>
            </a:p>
          </p:txBody>
        </p:sp>
        <p:sp>
          <p:nvSpPr>
            <p:cNvPr id="160" name="iṩlîďe">
              <a:extLst>
                <a:ext uri="{FF2B5EF4-FFF2-40B4-BE49-F238E27FC236}">
                  <a16:creationId xmlns:a16="http://schemas.microsoft.com/office/drawing/2014/main" id="{0E42C260-4E49-4E8B-BDC8-752AB0AE7B9B}"/>
                </a:ext>
              </a:extLst>
            </p:cNvPr>
            <p:cNvSpPr/>
            <p:nvPr/>
          </p:nvSpPr>
          <p:spPr bwMode="auto">
            <a:xfrm>
              <a:off x="5530697" y="5530491"/>
              <a:ext cx="497108" cy="197407"/>
            </a:xfrm>
            <a:custGeom>
              <a:avLst/>
              <a:gdLst>
                <a:gd name="T0" fmla="*/ 6 w 133"/>
                <a:gd name="T1" fmla="*/ 52 h 53"/>
                <a:gd name="T2" fmla="*/ 128 w 133"/>
                <a:gd name="T3" fmla="*/ 52 h 53"/>
                <a:gd name="T4" fmla="*/ 132 w 133"/>
                <a:gd name="T5" fmla="*/ 47 h 53"/>
                <a:gd name="T6" fmla="*/ 122 w 133"/>
                <a:gd name="T7" fmla="*/ 32 h 53"/>
                <a:gd name="T8" fmla="*/ 54 w 133"/>
                <a:gd name="T9" fmla="*/ 6 h 53"/>
                <a:gd name="T10" fmla="*/ 9 w 133"/>
                <a:gd name="T11" fmla="*/ 8 h 53"/>
                <a:gd name="T12" fmla="*/ 1 w 133"/>
                <a:gd name="T13" fmla="*/ 13 h 53"/>
                <a:gd name="T14" fmla="*/ 6 w 133"/>
                <a:gd name="T15" fmla="*/ 5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53">
                  <a:moveTo>
                    <a:pt x="6" y="52"/>
                  </a:moveTo>
                  <a:cubicBezTo>
                    <a:pt x="12" y="53"/>
                    <a:pt x="106" y="52"/>
                    <a:pt x="128" y="52"/>
                  </a:cubicBezTo>
                  <a:cubicBezTo>
                    <a:pt x="131" y="52"/>
                    <a:pt x="133" y="49"/>
                    <a:pt x="132" y="47"/>
                  </a:cubicBezTo>
                  <a:cubicBezTo>
                    <a:pt x="131" y="43"/>
                    <a:pt x="129" y="37"/>
                    <a:pt x="122" y="32"/>
                  </a:cubicBezTo>
                  <a:cubicBezTo>
                    <a:pt x="111" y="25"/>
                    <a:pt x="68" y="0"/>
                    <a:pt x="54" y="6"/>
                  </a:cubicBezTo>
                  <a:cubicBezTo>
                    <a:pt x="36" y="14"/>
                    <a:pt x="26" y="15"/>
                    <a:pt x="9" y="8"/>
                  </a:cubicBezTo>
                  <a:cubicBezTo>
                    <a:pt x="6" y="6"/>
                    <a:pt x="2" y="9"/>
                    <a:pt x="1" y="13"/>
                  </a:cubicBezTo>
                  <a:cubicBezTo>
                    <a:pt x="1" y="27"/>
                    <a:pt x="0" y="51"/>
                    <a:pt x="6" y="52"/>
                  </a:cubicBezTo>
                  <a:close/>
                </a:path>
              </a:pathLst>
            </a:custGeom>
            <a:gradFill>
              <a:gsLst>
                <a:gs pos="100000">
                  <a:srgbClr val="0079AF"/>
                </a:gs>
                <a:gs pos="0">
                  <a:srgbClr val="024B68"/>
                </a:gs>
              </a:gsLst>
              <a:lin ang="0" scaled="0"/>
            </a:gradFill>
            <a:ln>
              <a:noFill/>
            </a:ln>
          </p:spPr>
          <p:txBody>
            <a:bodyPr anchor="ctr"/>
            <a:lstStyle/>
            <a:p>
              <a:pPr algn="ctr"/>
              <a:endParaRPr/>
            </a:p>
          </p:txBody>
        </p:sp>
        <p:sp>
          <p:nvSpPr>
            <p:cNvPr id="161" name="ïṧḻide">
              <a:extLst>
                <a:ext uri="{FF2B5EF4-FFF2-40B4-BE49-F238E27FC236}">
                  <a16:creationId xmlns:a16="http://schemas.microsoft.com/office/drawing/2014/main" id="{D2E0779E-8827-4FFE-B792-FA8DC77A190D}"/>
                </a:ext>
              </a:extLst>
            </p:cNvPr>
            <p:cNvSpPr/>
            <p:nvPr/>
          </p:nvSpPr>
          <p:spPr bwMode="auto">
            <a:xfrm>
              <a:off x="5534286" y="5675855"/>
              <a:ext cx="493519" cy="52044"/>
            </a:xfrm>
            <a:custGeom>
              <a:avLst/>
              <a:gdLst>
                <a:gd name="T0" fmla="*/ 127 w 132"/>
                <a:gd name="T1" fmla="*/ 0 h 14"/>
                <a:gd name="T2" fmla="*/ 0 w 132"/>
                <a:gd name="T3" fmla="*/ 0 h 14"/>
                <a:gd name="T4" fmla="*/ 5 w 132"/>
                <a:gd name="T5" fmla="*/ 13 h 14"/>
                <a:gd name="T6" fmla="*/ 127 w 132"/>
                <a:gd name="T7" fmla="*/ 13 h 14"/>
                <a:gd name="T8" fmla="*/ 131 w 132"/>
                <a:gd name="T9" fmla="*/ 8 h 14"/>
                <a:gd name="T10" fmla="*/ 127 w 132"/>
                <a:gd name="T11" fmla="*/ 0 h 14"/>
              </a:gdLst>
              <a:ahLst/>
              <a:cxnLst>
                <a:cxn ang="0">
                  <a:pos x="T0" y="T1"/>
                </a:cxn>
                <a:cxn ang="0">
                  <a:pos x="T2" y="T3"/>
                </a:cxn>
                <a:cxn ang="0">
                  <a:pos x="T4" y="T5"/>
                </a:cxn>
                <a:cxn ang="0">
                  <a:pos x="T6" y="T7"/>
                </a:cxn>
                <a:cxn ang="0">
                  <a:pos x="T8" y="T9"/>
                </a:cxn>
                <a:cxn ang="0">
                  <a:pos x="T10" y="T11"/>
                </a:cxn>
              </a:cxnLst>
              <a:rect l="0" t="0" r="r" b="b"/>
              <a:pathLst>
                <a:path w="132" h="14">
                  <a:moveTo>
                    <a:pt x="127" y="0"/>
                  </a:moveTo>
                  <a:cubicBezTo>
                    <a:pt x="0" y="0"/>
                    <a:pt x="0" y="0"/>
                    <a:pt x="0" y="0"/>
                  </a:cubicBezTo>
                  <a:cubicBezTo>
                    <a:pt x="1" y="7"/>
                    <a:pt x="2" y="12"/>
                    <a:pt x="5" y="13"/>
                  </a:cubicBezTo>
                  <a:cubicBezTo>
                    <a:pt x="11" y="14"/>
                    <a:pt x="105" y="13"/>
                    <a:pt x="127" y="13"/>
                  </a:cubicBezTo>
                  <a:cubicBezTo>
                    <a:pt x="130" y="13"/>
                    <a:pt x="132" y="10"/>
                    <a:pt x="131" y="8"/>
                  </a:cubicBezTo>
                  <a:cubicBezTo>
                    <a:pt x="131" y="5"/>
                    <a:pt x="129" y="3"/>
                    <a:pt x="1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ŝḻïḓè">
              <a:extLst>
                <a:ext uri="{FF2B5EF4-FFF2-40B4-BE49-F238E27FC236}">
                  <a16:creationId xmlns:a16="http://schemas.microsoft.com/office/drawing/2014/main" id="{CFB1DB04-ABDA-410E-9D06-16CD157BFA5F}"/>
                </a:ext>
              </a:extLst>
            </p:cNvPr>
            <p:cNvSpPr/>
            <p:nvPr/>
          </p:nvSpPr>
          <p:spPr bwMode="auto">
            <a:xfrm>
              <a:off x="4721326" y="4003276"/>
              <a:ext cx="1252640" cy="1471582"/>
            </a:xfrm>
            <a:custGeom>
              <a:avLst/>
              <a:gdLst>
                <a:gd name="T0" fmla="*/ 0 w 336"/>
                <a:gd name="T1" fmla="*/ 67 h 395"/>
                <a:gd name="T2" fmla="*/ 105 w 336"/>
                <a:gd name="T3" fmla="*/ 155 h 395"/>
                <a:gd name="T4" fmla="*/ 215 w 336"/>
                <a:gd name="T5" fmla="*/ 123 h 395"/>
                <a:gd name="T6" fmla="*/ 206 w 336"/>
                <a:gd name="T7" fmla="*/ 246 h 395"/>
                <a:gd name="T8" fmla="*/ 219 w 336"/>
                <a:gd name="T9" fmla="*/ 394 h 395"/>
                <a:gd name="T10" fmla="*/ 266 w 336"/>
                <a:gd name="T11" fmla="*/ 395 h 395"/>
                <a:gd name="T12" fmla="*/ 314 w 336"/>
                <a:gd name="T13" fmla="*/ 58 h 395"/>
                <a:gd name="T14" fmla="*/ 135 w 336"/>
                <a:gd name="T15" fmla="*/ 0 h 395"/>
                <a:gd name="T16" fmla="*/ 0 w 336"/>
                <a:gd name="T17" fmla="*/ 6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95">
                  <a:moveTo>
                    <a:pt x="0" y="67"/>
                  </a:moveTo>
                  <a:cubicBezTo>
                    <a:pt x="0" y="67"/>
                    <a:pt x="20" y="168"/>
                    <a:pt x="105" y="155"/>
                  </a:cubicBezTo>
                  <a:cubicBezTo>
                    <a:pt x="190" y="142"/>
                    <a:pt x="215" y="123"/>
                    <a:pt x="215" y="123"/>
                  </a:cubicBezTo>
                  <a:cubicBezTo>
                    <a:pt x="215" y="123"/>
                    <a:pt x="193" y="154"/>
                    <a:pt x="206" y="246"/>
                  </a:cubicBezTo>
                  <a:cubicBezTo>
                    <a:pt x="219" y="338"/>
                    <a:pt x="219" y="394"/>
                    <a:pt x="219" y="394"/>
                  </a:cubicBezTo>
                  <a:cubicBezTo>
                    <a:pt x="266" y="395"/>
                    <a:pt x="266" y="395"/>
                    <a:pt x="266" y="395"/>
                  </a:cubicBezTo>
                  <a:cubicBezTo>
                    <a:pt x="266" y="395"/>
                    <a:pt x="336" y="87"/>
                    <a:pt x="314" y="58"/>
                  </a:cubicBezTo>
                  <a:cubicBezTo>
                    <a:pt x="292" y="29"/>
                    <a:pt x="169" y="2"/>
                    <a:pt x="135" y="0"/>
                  </a:cubicBezTo>
                  <a:lnTo>
                    <a:pt x="0" y="67"/>
                  </a:lnTo>
                  <a:close/>
                </a:path>
              </a:pathLst>
            </a:custGeom>
            <a:solidFill>
              <a:srgbClr val="005D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ṩ1idê">
              <a:extLst>
                <a:ext uri="{FF2B5EF4-FFF2-40B4-BE49-F238E27FC236}">
                  <a16:creationId xmlns:a16="http://schemas.microsoft.com/office/drawing/2014/main" id="{ABE6582C-B930-412C-8FE3-F8155CA1C859}"/>
                </a:ext>
              </a:extLst>
            </p:cNvPr>
            <p:cNvSpPr/>
            <p:nvPr/>
          </p:nvSpPr>
          <p:spPr bwMode="auto">
            <a:xfrm>
              <a:off x="4423421" y="2754226"/>
              <a:ext cx="1010367" cy="1527216"/>
            </a:xfrm>
            <a:custGeom>
              <a:avLst/>
              <a:gdLst>
                <a:gd name="T0" fmla="*/ 271 w 271"/>
                <a:gd name="T1" fmla="*/ 330 h 410"/>
                <a:gd name="T2" fmla="*/ 264 w 271"/>
                <a:gd name="T3" fmla="*/ 187 h 410"/>
                <a:gd name="T4" fmla="*/ 201 w 271"/>
                <a:gd name="T5" fmla="*/ 75 h 410"/>
                <a:gd name="T6" fmla="*/ 82 w 271"/>
                <a:gd name="T7" fmla="*/ 410 h 410"/>
                <a:gd name="T8" fmla="*/ 271 w 271"/>
                <a:gd name="T9" fmla="*/ 330 h 410"/>
              </a:gdLst>
              <a:ahLst/>
              <a:cxnLst>
                <a:cxn ang="0">
                  <a:pos x="T0" y="T1"/>
                </a:cxn>
                <a:cxn ang="0">
                  <a:pos x="T2" y="T3"/>
                </a:cxn>
                <a:cxn ang="0">
                  <a:pos x="T4" y="T5"/>
                </a:cxn>
                <a:cxn ang="0">
                  <a:pos x="T6" y="T7"/>
                </a:cxn>
                <a:cxn ang="0">
                  <a:pos x="T8" y="T9"/>
                </a:cxn>
              </a:cxnLst>
              <a:rect l="0" t="0" r="r" b="b"/>
              <a:pathLst>
                <a:path w="271" h="410">
                  <a:moveTo>
                    <a:pt x="271" y="330"/>
                  </a:moveTo>
                  <a:cubicBezTo>
                    <a:pt x="264" y="187"/>
                    <a:pt x="264" y="187"/>
                    <a:pt x="264" y="187"/>
                  </a:cubicBezTo>
                  <a:cubicBezTo>
                    <a:pt x="263" y="158"/>
                    <a:pt x="229" y="73"/>
                    <a:pt x="201" y="75"/>
                  </a:cubicBezTo>
                  <a:cubicBezTo>
                    <a:pt x="201" y="75"/>
                    <a:pt x="0" y="0"/>
                    <a:pt x="82" y="410"/>
                  </a:cubicBezTo>
                  <a:cubicBezTo>
                    <a:pt x="82" y="410"/>
                    <a:pt x="209" y="399"/>
                    <a:pt x="271" y="330"/>
                  </a:cubicBezTo>
                  <a:close/>
                </a:path>
              </a:pathLst>
            </a:custGeom>
            <a:gradFill>
              <a:gsLst>
                <a:gs pos="100000">
                  <a:srgbClr val="FFA621"/>
                </a:gs>
                <a:gs pos="0">
                  <a:srgbClr val="FF7C1A"/>
                </a:gs>
              </a:gsLst>
              <a:lin ang="5400000" scaled="0"/>
            </a:gradFill>
            <a:ln>
              <a:noFill/>
            </a:ln>
          </p:spPr>
          <p:txBody>
            <a:bodyPr anchor="ctr"/>
            <a:lstStyle/>
            <a:p>
              <a:pPr algn="ctr"/>
              <a:endParaRPr/>
            </a:p>
          </p:txBody>
        </p:sp>
        <p:sp>
          <p:nvSpPr>
            <p:cNvPr id="164" name="îṧlíḋé">
              <a:extLst>
                <a:ext uri="{FF2B5EF4-FFF2-40B4-BE49-F238E27FC236}">
                  <a16:creationId xmlns:a16="http://schemas.microsoft.com/office/drawing/2014/main" id="{0F51526F-20CA-481C-8471-9F55A1754254}"/>
                </a:ext>
              </a:extLst>
            </p:cNvPr>
            <p:cNvSpPr/>
            <p:nvPr/>
          </p:nvSpPr>
          <p:spPr bwMode="auto">
            <a:xfrm>
              <a:off x="4825414" y="3455919"/>
              <a:ext cx="1213158" cy="524027"/>
            </a:xfrm>
            <a:custGeom>
              <a:avLst/>
              <a:gdLst>
                <a:gd name="T0" fmla="*/ 260 w 325"/>
                <a:gd name="T1" fmla="*/ 92 h 141"/>
                <a:gd name="T2" fmla="*/ 108 w 325"/>
                <a:gd name="T3" fmla="*/ 90 h 141"/>
                <a:gd name="T4" fmla="*/ 98 w 325"/>
                <a:gd name="T5" fmla="*/ 84 h 141"/>
                <a:gd name="T6" fmla="*/ 71 w 325"/>
                <a:gd name="T7" fmla="*/ 0 h 141"/>
                <a:gd name="T8" fmla="*/ 0 w 325"/>
                <a:gd name="T9" fmla="*/ 23 h 141"/>
                <a:gd name="T10" fmla="*/ 64 w 325"/>
                <a:gd name="T11" fmla="*/ 133 h 141"/>
                <a:gd name="T12" fmla="*/ 89 w 325"/>
                <a:gd name="T13" fmla="*/ 141 h 141"/>
                <a:gd name="T14" fmla="*/ 264 w 325"/>
                <a:gd name="T15" fmla="*/ 112 h 141"/>
                <a:gd name="T16" fmla="*/ 325 w 325"/>
                <a:gd name="T17" fmla="*/ 112 h 141"/>
                <a:gd name="T18" fmla="*/ 260 w 325"/>
                <a:gd name="T19" fmla="*/ 9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141">
                  <a:moveTo>
                    <a:pt x="260" y="92"/>
                  </a:moveTo>
                  <a:cubicBezTo>
                    <a:pt x="108" y="90"/>
                    <a:pt x="108" y="90"/>
                    <a:pt x="108" y="90"/>
                  </a:cubicBezTo>
                  <a:cubicBezTo>
                    <a:pt x="104" y="90"/>
                    <a:pt x="100" y="87"/>
                    <a:pt x="98" y="84"/>
                  </a:cubicBezTo>
                  <a:cubicBezTo>
                    <a:pt x="91" y="76"/>
                    <a:pt x="79" y="22"/>
                    <a:pt x="71" y="0"/>
                  </a:cubicBezTo>
                  <a:cubicBezTo>
                    <a:pt x="38" y="10"/>
                    <a:pt x="20" y="14"/>
                    <a:pt x="0" y="23"/>
                  </a:cubicBezTo>
                  <a:cubicBezTo>
                    <a:pt x="14" y="49"/>
                    <a:pt x="37" y="115"/>
                    <a:pt x="64" y="133"/>
                  </a:cubicBezTo>
                  <a:cubicBezTo>
                    <a:pt x="72" y="138"/>
                    <a:pt x="80" y="141"/>
                    <a:pt x="89" y="141"/>
                  </a:cubicBezTo>
                  <a:cubicBezTo>
                    <a:pt x="264" y="112"/>
                    <a:pt x="264" y="112"/>
                    <a:pt x="264" y="112"/>
                  </a:cubicBezTo>
                  <a:cubicBezTo>
                    <a:pt x="325" y="112"/>
                    <a:pt x="325" y="112"/>
                    <a:pt x="325" y="112"/>
                  </a:cubicBezTo>
                  <a:cubicBezTo>
                    <a:pt x="316" y="80"/>
                    <a:pt x="286" y="88"/>
                    <a:pt x="260" y="92"/>
                  </a:cubicBezTo>
                  <a:close/>
                </a:path>
              </a:pathLst>
            </a:custGeom>
            <a:gradFill>
              <a:gsLst>
                <a:gs pos="100000">
                  <a:srgbClr val="FED297"/>
                </a:gs>
                <a:gs pos="0">
                  <a:srgbClr val="F8C57C"/>
                </a:gs>
              </a:gsLst>
              <a:lin ang="0" scaled="0"/>
            </a:gradFill>
            <a:ln>
              <a:noFill/>
            </a:ln>
          </p:spPr>
          <p:txBody>
            <a:bodyPr anchor="ctr"/>
            <a:lstStyle/>
            <a:p>
              <a:pPr algn="ctr"/>
              <a:endParaRPr/>
            </a:p>
          </p:txBody>
        </p:sp>
        <p:sp>
          <p:nvSpPr>
            <p:cNvPr id="165" name="îṣlídé">
              <a:extLst>
                <a:ext uri="{FF2B5EF4-FFF2-40B4-BE49-F238E27FC236}">
                  <a16:creationId xmlns:a16="http://schemas.microsoft.com/office/drawing/2014/main" id="{90EE4270-4B22-4562-8939-DC85EE0C4D82}"/>
                </a:ext>
              </a:extLst>
            </p:cNvPr>
            <p:cNvSpPr/>
            <p:nvPr/>
          </p:nvSpPr>
          <p:spPr bwMode="auto">
            <a:xfrm>
              <a:off x="4703380" y="3068282"/>
              <a:ext cx="484545" cy="620936"/>
            </a:xfrm>
            <a:custGeom>
              <a:avLst/>
              <a:gdLst>
                <a:gd name="T0" fmla="*/ 48 w 130"/>
                <a:gd name="T1" fmla="*/ 9 h 167"/>
                <a:gd name="T2" fmla="*/ 33 w 130"/>
                <a:gd name="T3" fmla="*/ 167 h 167"/>
                <a:gd name="T4" fmla="*/ 130 w 130"/>
                <a:gd name="T5" fmla="*/ 138 h 167"/>
                <a:gd name="T6" fmla="*/ 48 w 130"/>
                <a:gd name="T7" fmla="*/ 9 h 167"/>
              </a:gdLst>
              <a:ahLst/>
              <a:cxnLst>
                <a:cxn ang="0">
                  <a:pos x="T0" y="T1"/>
                </a:cxn>
                <a:cxn ang="0">
                  <a:pos x="T2" y="T3"/>
                </a:cxn>
                <a:cxn ang="0">
                  <a:pos x="T4" y="T5"/>
                </a:cxn>
                <a:cxn ang="0">
                  <a:pos x="T6" y="T7"/>
                </a:cxn>
              </a:cxnLst>
              <a:rect l="0" t="0" r="r" b="b"/>
              <a:pathLst>
                <a:path w="130" h="167">
                  <a:moveTo>
                    <a:pt x="48" y="9"/>
                  </a:moveTo>
                  <a:cubicBezTo>
                    <a:pt x="0" y="19"/>
                    <a:pt x="6" y="103"/>
                    <a:pt x="33" y="167"/>
                  </a:cubicBezTo>
                  <a:cubicBezTo>
                    <a:pt x="54" y="159"/>
                    <a:pt x="95" y="145"/>
                    <a:pt x="130" y="138"/>
                  </a:cubicBezTo>
                  <a:cubicBezTo>
                    <a:pt x="118" y="85"/>
                    <a:pt x="91" y="0"/>
                    <a:pt x="48" y="9"/>
                  </a:cubicBezTo>
                  <a:close/>
                </a:path>
              </a:pathLst>
            </a:custGeom>
            <a:gradFill>
              <a:gsLst>
                <a:gs pos="100000">
                  <a:srgbClr val="FFA621"/>
                </a:gs>
                <a:gs pos="0">
                  <a:srgbClr val="FF7C1A"/>
                </a:gs>
              </a:gsLst>
              <a:lin ang="16200000" scaled="0"/>
            </a:gradFill>
            <a:ln>
              <a:noFill/>
            </a:ln>
          </p:spPr>
          <p:txBody>
            <a:bodyPr anchor="ctr"/>
            <a:lstStyle/>
            <a:p>
              <a:pPr algn="ctr"/>
              <a:endParaRPr/>
            </a:p>
          </p:txBody>
        </p:sp>
        <p:sp>
          <p:nvSpPr>
            <p:cNvPr id="166" name="ïSlîḑè">
              <a:extLst>
                <a:ext uri="{FF2B5EF4-FFF2-40B4-BE49-F238E27FC236}">
                  <a16:creationId xmlns:a16="http://schemas.microsoft.com/office/drawing/2014/main" id="{DD9EF176-5CC8-4538-BFCB-E2FA155D68FD}"/>
                </a:ext>
              </a:extLst>
            </p:cNvPr>
            <p:cNvSpPr/>
            <p:nvPr/>
          </p:nvSpPr>
          <p:spPr bwMode="auto">
            <a:xfrm>
              <a:off x="4796700" y="2375562"/>
              <a:ext cx="689131" cy="568893"/>
            </a:xfrm>
            <a:custGeom>
              <a:avLst/>
              <a:gdLst>
                <a:gd name="T0" fmla="*/ 75 w 185"/>
                <a:gd name="T1" fmla="*/ 30 h 153"/>
                <a:gd name="T2" fmla="*/ 70 w 185"/>
                <a:gd name="T3" fmla="*/ 153 h 153"/>
                <a:gd name="T4" fmla="*/ 79 w 185"/>
                <a:gd name="T5" fmla="*/ 153 h 153"/>
                <a:gd name="T6" fmla="*/ 80 w 185"/>
                <a:gd name="T7" fmla="*/ 103 h 153"/>
                <a:gd name="T8" fmla="*/ 80 w 185"/>
                <a:gd name="T9" fmla="*/ 103 h 153"/>
                <a:gd name="T10" fmla="*/ 108 w 185"/>
                <a:gd name="T11" fmla="*/ 79 h 153"/>
                <a:gd name="T12" fmla="*/ 159 w 185"/>
                <a:gd name="T13" fmla="*/ 87 h 153"/>
                <a:gd name="T14" fmla="*/ 159 w 185"/>
                <a:gd name="T15" fmla="*/ 87 h 153"/>
                <a:gd name="T16" fmla="*/ 75 w 185"/>
                <a:gd name="T17" fmla="*/ 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153">
                  <a:moveTo>
                    <a:pt x="75" y="30"/>
                  </a:moveTo>
                  <a:cubicBezTo>
                    <a:pt x="75" y="30"/>
                    <a:pt x="0" y="84"/>
                    <a:pt x="70" y="153"/>
                  </a:cubicBezTo>
                  <a:cubicBezTo>
                    <a:pt x="79" y="153"/>
                    <a:pt x="79" y="153"/>
                    <a:pt x="79" y="153"/>
                  </a:cubicBezTo>
                  <a:cubicBezTo>
                    <a:pt x="80" y="103"/>
                    <a:pt x="80" y="103"/>
                    <a:pt x="80" y="103"/>
                  </a:cubicBezTo>
                  <a:cubicBezTo>
                    <a:pt x="80" y="103"/>
                    <a:pt x="80" y="103"/>
                    <a:pt x="80" y="103"/>
                  </a:cubicBezTo>
                  <a:cubicBezTo>
                    <a:pt x="101" y="91"/>
                    <a:pt x="108" y="79"/>
                    <a:pt x="108" y="79"/>
                  </a:cubicBezTo>
                  <a:cubicBezTo>
                    <a:pt x="138" y="97"/>
                    <a:pt x="159" y="87"/>
                    <a:pt x="159" y="87"/>
                  </a:cubicBezTo>
                  <a:cubicBezTo>
                    <a:pt x="159" y="87"/>
                    <a:pt x="159" y="87"/>
                    <a:pt x="159" y="87"/>
                  </a:cubicBezTo>
                  <a:cubicBezTo>
                    <a:pt x="185" y="50"/>
                    <a:pt x="127" y="0"/>
                    <a:pt x="75" y="30"/>
                  </a:cubicBezTo>
                  <a:close/>
                </a:path>
              </a:pathLst>
            </a:custGeom>
            <a:solidFill>
              <a:srgbClr val="005D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îŝ1îḍe">
              <a:extLst>
                <a:ext uri="{FF2B5EF4-FFF2-40B4-BE49-F238E27FC236}">
                  <a16:creationId xmlns:a16="http://schemas.microsoft.com/office/drawing/2014/main" id="{87E7C4D8-D491-468C-94E0-8EE5565AEB10}"/>
                </a:ext>
              </a:extLst>
            </p:cNvPr>
            <p:cNvSpPr/>
            <p:nvPr/>
          </p:nvSpPr>
          <p:spPr bwMode="auto">
            <a:xfrm>
              <a:off x="5056919" y="2791912"/>
              <a:ext cx="172283" cy="317647"/>
            </a:xfrm>
            <a:custGeom>
              <a:avLst/>
              <a:gdLst>
                <a:gd name="T0" fmla="*/ 46 w 46"/>
                <a:gd name="T1" fmla="*/ 71 h 85"/>
                <a:gd name="T2" fmla="*/ 46 w 46"/>
                <a:gd name="T3" fmla="*/ 42 h 85"/>
                <a:gd name="T4" fmla="*/ 1 w 46"/>
                <a:gd name="T5" fmla="*/ 0 h 85"/>
                <a:gd name="T6" fmla="*/ 0 w 46"/>
                <a:gd name="T7" fmla="*/ 60 h 85"/>
                <a:gd name="T8" fmla="*/ 15 w 46"/>
                <a:gd name="T9" fmla="*/ 75 h 85"/>
                <a:gd name="T10" fmla="*/ 46 w 46"/>
                <a:gd name="T11" fmla="*/ 71 h 85"/>
              </a:gdLst>
              <a:ahLst/>
              <a:cxnLst>
                <a:cxn ang="0">
                  <a:pos x="T0" y="T1"/>
                </a:cxn>
                <a:cxn ang="0">
                  <a:pos x="T2" y="T3"/>
                </a:cxn>
                <a:cxn ang="0">
                  <a:pos x="T4" y="T5"/>
                </a:cxn>
                <a:cxn ang="0">
                  <a:pos x="T6" y="T7"/>
                </a:cxn>
                <a:cxn ang="0">
                  <a:pos x="T8" y="T9"/>
                </a:cxn>
                <a:cxn ang="0">
                  <a:pos x="T10" y="T11"/>
                </a:cxn>
              </a:cxnLst>
              <a:rect l="0" t="0" r="r" b="b"/>
              <a:pathLst>
                <a:path w="46" h="85">
                  <a:moveTo>
                    <a:pt x="46" y="71"/>
                  </a:moveTo>
                  <a:cubicBezTo>
                    <a:pt x="46" y="42"/>
                    <a:pt x="46" y="42"/>
                    <a:pt x="46" y="42"/>
                  </a:cubicBezTo>
                  <a:cubicBezTo>
                    <a:pt x="1" y="0"/>
                    <a:pt x="1" y="0"/>
                    <a:pt x="1" y="0"/>
                  </a:cubicBezTo>
                  <a:cubicBezTo>
                    <a:pt x="0" y="60"/>
                    <a:pt x="0" y="60"/>
                    <a:pt x="0" y="60"/>
                  </a:cubicBezTo>
                  <a:cubicBezTo>
                    <a:pt x="15" y="75"/>
                    <a:pt x="15" y="75"/>
                    <a:pt x="15" y="75"/>
                  </a:cubicBezTo>
                  <a:cubicBezTo>
                    <a:pt x="24" y="85"/>
                    <a:pt x="40" y="83"/>
                    <a:pt x="46" y="71"/>
                  </a:cubicBezTo>
                  <a:close/>
                </a:path>
              </a:pathLst>
            </a:custGeom>
            <a:gradFill>
              <a:gsLst>
                <a:gs pos="100000">
                  <a:srgbClr val="FED297"/>
                </a:gs>
                <a:gs pos="0">
                  <a:srgbClr val="F8C57C"/>
                </a:gs>
              </a:gsLst>
              <a:lin ang="0" scaled="0"/>
            </a:gradFill>
            <a:ln>
              <a:noFill/>
            </a:ln>
          </p:spPr>
          <p:txBody>
            <a:bodyPr anchor="ctr"/>
            <a:lstStyle/>
            <a:p>
              <a:pPr algn="ctr"/>
              <a:endParaRPr/>
            </a:p>
          </p:txBody>
        </p:sp>
        <p:sp>
          <p:nvSpPr>
            <p:cNvPr id="168" name="ïṩļiďê">
              <a:extLst>
                <a:ext uri="{FF2B5EF4-FFF2-40B4-BE49-F238E27FC236}">
                  <a16:creationId xmlns:a16="http://schemas.microsoft.com/office/drawing/2014/main" id="{E66295D7-1FF4-4782-B6AE-D60D7A026728}"/>
                </a:ext>
              </a:extLst>
            </p:cNvPr>
            <p:cNvSpPr/>
            <p:nvPr/>
          </p:nvSpPr>
          <p:spPr bwMode="auto">
            <a:xfrm>
              <a:off x="5004875" y="2669878"/>
              <a:ext cx="410967" cy="326619"/>
            </a:xfrm>
            <a:custGeom>
              <a:avLst/>
              <a:gdLst>
                <a:gd name="T0" fmla="*/ 24 w 110"/>
                <a:gd name="T1" fmla="*/ 24 h 88"/>
                <a:gd name="T2" fmla="*/ 7 w 110"/>
                <a:gd name="T3" fmla="*/ 19 h 88"/>
                <a:gd name="T4" fmla="*/ 18 w 110"/>
                <a:gd name="T5" fmla="*/ 46 h 88"/>
                <a:gd name="T6" fmla="*/ 65 w 110"/>
                <a:gd name="T7" fmla="*/ 85 h 88"/>
                <a:gd name="T8" fmla="*/ 103 w 110"/>
                <a:gd name="T9" fmla="*/ 8 h 88"/>
                <a:gd name="T10" fmla="*/ 52 w 110"/>
                <a:gd name="T11" fmla="*/ 0 h 88"/>
                <a:gd name="T12" fmla="*/ 24 w 110"/>
                <a:gd name="T13" fmla="*/ 24 h 88"/>
              </a:gdLst>
              <a:ahLst/>
              <a:cxnLst>
                <a:cxn ang="0">
                  <a:pos x="T0" y="T1"/>
                </a:cxn>
                <a:cxn ang="0">
                  <a:pos x="T2" y="T3"/>
                </a:cxn>
                <a:cxn ang="0">
                  <a:pos x="T4" y="T5"/>
                </a:cxn>
                <a:cxn ang="0">
                  <a:pos x="T6" y="T7"/>
                </a:cxn>
                <a:cxn ang="0">
                  <a:pos x="T8" y="T9"/>
                </a:cxn>
                <a:cxn ang="0">
                  <a:pos x="T10" y="T11"/>
                </a:cxn>
                <a:cxn ang="0">
                  <a:pos x="T12" y="T13"/>
                </a:cxn>
              </a:cxnLst>
              <a:rect l="0" t="0" r="r" b="b"/>
              <a:pathLst>
                <a:path w="110" h="88">
                  <a:moveTo>
                    <a:pt x="24" y="24"/>
                  </a:moveTo>
                  <a:cubicBezTo>
                    <a:pt x="24" y="24"/>
                    <a:pt x="13" y="6"/>
                    <a:pt x="7" y="19"/>
                  </a:cubicBezTo>
                  <a:cubicBezTo>
                    <a:pt x="0" y="36"/>
                    <a:pt x="8" y="46"/>
                    <a:pt x="18" y="46"/>
                  </a:cubicBezTo>
                  <a:cubicBezTo>
                    <a:pt x="18" y="46"/>
                    <a:pt x="26" y="88"/>
                    <a:pt x="65" y="85"/>
                  </a:cubicBezTo>
                  <a:cubicBezTo>
                    <a:pt x="104" y="82"/>
                    <a:pt x="110" y="20"/>
                    <a:pt x="103" y="8"/>
                  </a:cubicBezTo>
                  <a:cubicBezTo>
                    <a:pt x="103" y="8"/>
                    <a:pt x="82" y="18"/>
                    <a:pt x="52" y="0"/>
                  </a:cubicBezTo>
                  <a:cubicBezTo>
                    <a:pt x="52" y="0"/>
                    <a:pt x="45" y="12"/>
                    <a:pt x="24" y="24"/>
                  </a:cubicBezTo>
                  <a:close/>
                </a:path>
              </a:pathLst>
            </a:custGeom>
            <a:gradFill>
              <a:gsLst>
                <a:gs pos="100000">
                  <a:srgbClr val="FED297"/>
                </a:gs>
                <a:gs pos="0">
                  <a:srgbClr val="F8C57C"/>
                </a:gs>
              </a:gsLst>
              <a:lin ang="10800000" scaled="0"/>
            </a:gradFill>
            <a:ln>
              <a:noFill/>
            </a:ln>
          </p:spPr>
          <p:txBody>
            <a:bodyPr anchor="ctr"/>
            <a:lstStyle/>
            <a:p>
              <a:pPr algn="ctr"/>
              <a:endParaRPr/>
            </a:p>
          </p:txBody>
        </p:sp>
        <p:sp>
          <p:nvSpPr>
            <p:cNvPr id="169" name="išlíďe">
              <a:extLst>
                <a:ext uri="{FF2B5EF4-FFF2-40B4-BE49-F238E27FC236}">
                  <a16:creationId xmlns:a16="http://schemas.microsoft.com/office/drawing/2014/main" id="{2B499F65-B03F-44C0-880E-1D3C147E52B8}"/>
                </a:ext>
              </a:extLst>
            </p:cNvPr>
            <p:cNvSpPr/>
            <p:nvPr/>
          </p:nvSpPr>
          <p:spPr bwMode="auto">
            <a:xfrm>
              <a:off x="5686828" y="3872269"/>
              <a:ext cx="978064" cy="104088"/>
            </a:xfrm>
            <a:custGeom>
              <a:avLst/>
              <a:gdLst>
                <a:gd name="T0" fmla="*/ 257 w 262"/>
                <a:gd name="T1" fmla="*/ 28 h 28"/>
                <a:gd name="T2" fmla="*/ 261 w 262"/>
                <a:gd name="T3" fmla="*/ 9 h 28"/>
                <a:gd name="T4" fmla="*/ 252 w 262"/>
                <a:gd name="T5" fmla="*/ 0 h 28"/>
                <a:gd name="T6" fmla="*/ 14 w 262"/>
                <a:gd name="T7" fmla="*/ 0 h 28"/>
                <a:gd name="T8" fmla="*/ 5 w 262"/>
                <a:gd name="T9" fmla="*/ 6 h 28"/>
                <a:gd name="T10" fmla="*/ 0 w 262"/>
                <a:gd name="T11" fmla="*/ 28 h 28"/>
                <a:gd name="T12" fmla="*/ 257 w 26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2" h="28">
                  <a:moveTo>
                    <a:pt x="257" y="28"/>
                  </a:moveTo>
                  <a:cubicBezTo>
                    <a:pt x="261" y="9"/>
                    <a:pt x="261" y="9"/>
                    <a:pt x="261" y="9"/>
                  </a:cubicBezTo>
                  <a:cubicBezTo>
                    <a:pt x="262" y="4"/>
                    <a:pt x="258" y="0"/>
                    <a:pt x="252" y="0"/>
                  </a:cubicBezTo>
                  <a:cubicBezTo>
                    <a:pt x="14" y="0"/>
                    <a:pt x="14" y="0"/>
                    <a:pt x="14" y="0"/>
                  </a:cubicBezTo>
                  <a:cubicBezTo>
                    <a:pt x="9" y="0"/>
                    <a:pt x="6" y="2"/>
                    <a:pt x="5" y="6"/>
                  </a:cubicBezTo>
                  <a:cubicBezTo>
                    <a:pt x="0" y="28"/>
                    <a:pt x="0" y="28"/>
                    <a:pt x="0" y="28"/>
                  </a:cubicBezTo>
                  <a:lnTo>
                    <a:pt x="257" y="28"/>
                  </a:lnTo>
                  <a:close/>
                </a:path>
              </a:pathLst>
            </a:custGeom>
            <a:solidFill>
              <a:srgbClr val="005D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ṣļíḋè">
              <a:extLst>
                <a:ext uri="{FF2B5EF4-FFF2-40B4-BE49-F238E27FC236}">
                  <a16:creationId xmlns:a16="http://schemas.microsoft.com/office/drawing/2014/main" id="{A05582E7-B2EB-44D6-A052-D7A2BA8DBDC5}"/>
                </a:ext>
              </a:extLst>
            </p:cNvPr>
            <p:cNvSpPr/>
            <p:nvPr/>
          </p:nvSpPr>
          <p:spPr bwMode="auto">
            <a:xfrm>
              <a:off x="6034983" y="3421821"/>
              <a:ext cx="931404" cy="554536"/>
            </a:xfrm>
            <a:custGeom>
              <a:avLst/>
              <a:gdLst>
                <a:gd name="T0" fmla="*/ 240 w 250"/>
                <a:gd name="T1" fmla="*/ 0 h 149"/>
                <a:gd name="T2" fmla="*/ 35 w 250"/>
                <a:gd name="T3" fmla="*/ 0 h 149"/>
                <a:gd name="T4" fmla="*/ 26 w 250"/>
                <a:gd name="T5" fmla="*/ 8 h 149"/>
                <a:gd name="T6" fmla="*/ 0 w 250"/>
                <a:gd name="T7" fmla="*/ 149 h 149"/>
                <a:gd name="T8" fmla="*/ 223 w 250"/>
                <a:gd name="T9" fmla="*/ 149 h 149"/>
                <a:gd name="T10" fmla="*/ 249 w 250"/>
                <a:gd name="T11" fmla="*/ 11 h 149"/>
                <a:gd name="T12" fmla="*/ 240 w 250"/>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250" h="149">
                  <a:moveTo>
                    <a:pt x="240" y="0"/>
                  </a:moveTo>
                  <a:cubicBezTo>
                    <a:pt x="35" y="0"/>
                    <a:pt x="35" y="0"/>
                    <a:pt x="35" y="0"/>
                  </a:cubicBezTo>
                  <a:cubicBezTo>
                    <a:pt x="31" y="0"/>
                    <a:pt x="27" y="3"/>
                    <a:pt x="26" y="8"/>
                  </a:cubicBezTo>
                  <a:cubicBezTo>
                    <a:pt x="0" y="149"/>
                    <a:pt x="0" y="149"/>
                    <a:pt x="0" y="149"/>
                  </a:cubicBezTo>
                  <a:cubicBezTo>
                    <a:pt x="223" y="149"/>
                    <a:pt x="223" y="149"/>
                    <a:pt x="223" y="149"/>
                  </a:cubicBezTo>
                  <a:cubicBezTo>
                    <a:pt x="249" y="11"/>
                    <a:pt x="249" y="11"/>
                    <a:pt x="249" y="11"/>
                  </a:cubicBezTo>
                  <a:cubicBezTo>
                    <a:pt x="250" y="5"/>
                    <a:pt x="246" y="0"/>
                    <a:pt x="240" y="0"/>
                  </a:cubicBezTo>
                  <a:close/>
                </a:path>
              </a:pathLst>
            </a:custGeom>
            <a:solidFill>
              <a:srgbClr val="BCE3E4"/>
            </a:solidFill>
            <a:ln>
              <a:noFill/>
            </a:ln>
          </p:spPr>
          <p:txBody>
            <a:bodyPr anchor="ctr"/>
            <a:lstStyle/>
            <a:p>
              <a:pPr algn="ctr"/>
              <a:endParaRPr/>
            </a:p>
          </p:txBody>
        </p:sp>
        <p:sp>
          <p:nvSpPr>
            <p:cNvPr id="171" name="ï$ļíḋé">
              <a:extLst>
                <a:ext uri="{FF2B5EF4-FFF2-40B4-BE49-F238E27FC236}">
                  <a16:creationId xmlns:a16="http://schemas.microsoft.com/office/drawing/2014/main" id="{B59C8822-8A61-4ADF-B81A-1A8324809C60}"/>
                </a:ext>
              </a:extLst>
            </p:cNvPr>
            <p:cNvSpPr/>
            <p:nvPr/>
          </p:nvSpPr>
          <p:spPr bwMode="auto">
            <a:xfrm>
              <a:off x="6429797" y="3633586"/>
              <a:ext cx="152543" cy="1525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sḻîḑè">
              <a:extLst>
                <a:ext uri="{FF2B5EF4-FFF2-40B4-BE49-F238E27FC236}">
                  <a16:creationId xmlns:a16="http://schemas.microsoft.com/office/drawing/2014/main" id="{BC123BC0-D876-430B-B8FE-E07778B0B56A}"/>
                </a:ext>
              </a:extLst>
            </p:cNvPr>
            <p:cNvSpPr/>
            <p:nvPr/>
          </p:nvSpPr>
          <p:spPr bwMode="auto">
            <a:xfrm>
              <a:off x="4769781" y="3976356"/>
              <a:ext cx="3644859" cy="96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3" name="ïsľiḑê">
              <a:extLst>
                <a:ext uri="{FF2B5EF4-FFF2-40B4-BE49-F238E27FC236}">
                  <a16:creationId xmlns:a16="http://schemas.microsoft.com/office/drawing/2014/main" id="{70194613-93F9-41AD-8788-5296F4939D04}"/>
                </a:ext>
              </a:extLst>
            </p:cNvPr>
            <p:cNvSpPr/>
            <p:nvPr/>
          </p:nvSpPr>
          <p:spPr bwMode="auto">
            <a:xfrm>
              <a:off x="4952832" y="4073265"/>
              <a:ext cx="48455" cy="1654633"/>
            </a:xfrm>
            <a:prstGeom prst="rect">
              <a:avLst/>
            </a:prstGeom>
            <a:solidFill>
              <a:srgbClr val="B2DFE0"/>
            </a:solidFill>
            <a:ln>
              <a:noFill/>
            </a:ln>
          </p:spPr>
          <p:txBody>
            <a:bodyPr anchor="ctr"/>
            <a:lstStyle/>
            <a:p>
              <a:pPr algn="ctr"/>
              <a:endParaRPr/>
            </a:p>
          </p:txBody>
        </p:sp>
        <p:sp>
          <p:nvSpPr>
            <p:cNvPr id="174" name="iṥļíḋe">
              <a:extLst>
                <a:ext uri="{FF2B5EF4-FFF2-40B4-BE49-F238E27FC236}">
                  <a16:creationId xmlns:a16="http://schemas.microsoft.com/office/drawing/2014/main" id="{560D4D57-435D-4C14-B1C3-1E09AA9F25E8}"/>
                </a:ext>
              </a:extLst>
            </p:cNvPr>
            <p:cNvSpPr/>
            <p:nvPr/>
          </p:nvSpPr>
          <p:spPr bwMode="auto">
            <a:xfrm>
              <a:off x="8131090" y="4071464"/>
              <a:ext cx="48455" cy="1654633"/>
            </a:xfrm>
            <a:prstGeom prst="rect">
              <a:avLst/>
            </a:prstGeom>
            <a:solidFill>
              <a:srgbClr val="B2DFE0"/>
            </a:solidFill>
            <a:ln>
              <a:noFill/>
            </a:ln>
          </p:spPr>
          <p:txBody>
            <a:bodyPr anchor="ctr"/>
            <a:lstStyle/>
            <a:p>
              <a:pPr algn="ctr"/>
              <a:endParaRPr/>
            </a:p>
          </p:txBody>
        </p:sp>
      </p:grpSp>
      <p:sp>
        <p:nvSpPr>
          <p:cNvPr id="175" name="TextBox 17">
            <a:extLst>
              <a:ext uri="{FF2B5EF4-FFF2-40B4-BE49-F238E27FC236}">
                <a16:creationId xmlns:a16="http://schemas.microsoft.com/office/drawing/2014/main" id="{7019335A-127A-4501-971A-E54029CE90EB}"/>
              </a:ext>
            </a:extLst>
          </p:cNvPr>
          <p:cNvSpPr txBox="1">
            <a:spLocks noChangeArrowheads="1"/>
          </p:cNvSpPr>
          <p:nvPr/>
        </p:nvSpPr>
        <p:spPr bwMode="auto">
          <a:xfrm>
            <a:off x="331744" y="1788970"/>
            <a:ext cx="5070612" cy="3055773"/>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支持自定义字段录入</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端单据的实体服务规则（部分）</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端单据的值更新事件（部分）</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端单据的表单插件中的功能（部分）</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端单据基础资料字段的高级过滤属性</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端单据基础资料字段的过滤属性</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端单据基础资料字段的数据规则</a:t>
            </a:r>
            <a:endParaRPr lang="en-US" altLang="zh-CN" dirty="0">
              <a:solidFill>
                <a:srgbClr val="000000"/>
              </a:solidFill>
              <a:latin typeface="微软雅黑" pitchFamily="34" charset="-122"/>
              <a:ea typeface="微软雅黑" pitchFamily="34" charset="-122"/>
            </a:endParaRPr>
          </a:p>
          <a:p>
            <a:pPr defTabSz="914400" eaLnBrk="0" fontAlgn="base" hangingPunct="0">
              <a:lnSpc>
                <a:spcPct val="120000"/>
              </a:lnSpc>
              <a:spcBef>
                <a:spcPct val="0"/>
              </a:spcBef>
              <a:spcAft>
                <a:spcPct val="0"/>
              </a:spcAft>
              <a:buClr>
                <a:srgbClr val="00B0F0"/>
              </a:buClr>
              <a:defRPr/>
            </a:pPr>
            <a:endParaRPr lang="zh-CN" altLang="en-US" dirty="0">
              <a:solidFill>
                <a:srgbClr val="000000"/>
              </a:solidFill>
              <a:latin typeface="微软雅黑" pitchFamily="34" charset="-122"/>
              <a:ea typeface="微软雅黑" pitchFamily="34" charset="-122"/>
            </a:endParaRPr>
          </a:p>
          <a:p>
            <a:pPr defTabSz="914400" eaLnBrk="0" fontAlgn="base" hangingPunct="0">
              <a:lnSpc>
                <a:spcPct val="120000"/>
              </a:lnSpc>
              <a:spcBef>
                <a:spcPct val="0"/>
              </a:spcBef>
              <a:spcAft>
                <a:spcPct val="0"/>
              </a:spcAft>
              <a:buClr>
                <a:srgbClr val="00B0F0"/>
              </a:buClr>
              <a:defRPr/>
            </a:pPr>
            <a:endParaRPr lang="zh-CN" altLang="en-US" dirty="0">
              <a:solidFill>
                <a:srgbClr val="000000"/>
              </a:solidFill>
              <a:latin typeface="微软雅黑" pitchFamily="34" charset="-122"/>
              <a:ea typeface="微软雅黑" pitchFamily="34" charset="-122"/>
            </a:endParaRPr>
          </a:p>
        </p:txBody>
      </p:sp>
      <p:sp>
        <p:nvSpPr>
          <p:cNvPr id="176" name="标题 1">
            <a:extLst>
              <a:ext uri="{FF2B5EF4-FFF2-40B4-BE49-F238E27FC236}">
                <a16:creationId xmlns:a16="http://schemas.microsoft.com/office/drawing/2014/main" id="{0001B7F8-6CA3-4A4A-91DC-E98DBDE0CCF2}"/>
              </a:ext>
            </a:extLst>
          </p:cNvPr>
          <p:cNvSpPr txBox="1">
            <a:spLocks/>
          </p:cNvSpPr>
          <p:nvPr/>
        </p:nvSpPr>
        <p:spPr bwMode="auto">
          <a:xfrm>
            <a:off x="443869" y="874425"/>
            <a:ext cx="3899531" cy="11384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r>
              <a:rPr lang="zh-CN" altLang="en-US" dirty="0"/>
              <a:t>二开内容自动支持</a:t>
            </a:r>
            <a:endParaRPr lang="en-US" altLang="zh-CN" dirty="0"/>
          </a:p>
          <a:p>
            <a:r>
              <a:rPr lang="zh-CN" altLang="en-US" dirty="0"/>
              <a:t>常规应用无需额外二次开发</a:t>
            </a:r>
          </a:p>
        </p:txBody>
      </p:sp>
    </p:spTree>
    <p:extLst>
      <p:ext uri="{BB962C8B-B14F-4D97-AF65-F5344CB8AC3E}">
        <p14:creationId xmlns:p14="http://schemas.microsoft.com/office/powerpoint/2010/main" val="3227704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2DB700-3775-4B44-BC29-E7DFA8AE012A}"/>
              </a:ext>
            </a:extLst>
          </p:cNvPr>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bodyPr>
          <a:lstStyle/>
          <a:p>
            <a:r>
              <a:rPr lang="zh-CN" altLang="en-US" b="1" dirty="0">
                <a:solidFill>
                  <a:srgbClr val="1771EA"/>
                </a:solidFill>
              </a:rPr>
              <a:t>按类型报销</a:t>
            </a:r>
          </a:p>
        </p:txBody>
      </p:sp>
      <p:pic>
        <p:nvPicPr>
          <p:cNvPr id="4" name="图片 3">
            <a:extLst>
              <a:ext uri="{FF2B5EF4-FFF2-40B4-BE49-F238E27FC236}">
                <a16:creationId xmlns:a16="http://schemas.microsoft.com/office/drawing/2014/main" id="{FA45CB5B-6F94-46CB-8462-76058A089278}"/>
              </a:ext>
            </a:extLst>
          </p:cNvPr>
          <p:cNvPicPr>
            <a:picLocks noChangeAspect="1"/>
          </p:cNvPicPr>
          <p:nvPr/>
        </p:nvPicPr>
        <p:blipFill>
          <a:blip r:embed="rId2"/>
          <a:stretch>
            <a:fillRect/>
          </a:stretch>
        </p:blipFill>
        <p:spPr>
          <a:xfrm>
            <a:off x="3917228" y="935981"/>
            <a:ext cx="1810963" cy="3178818"/>
          </a:xfrm>
          <a:prstGeom prst="rect">
            <a:avLst/>
          </a:prstGeom>
        </p:spPr>
      </p:pic>
      <p:pic>
        <p:nvPicPr>
          <p:cNvPr id="5" name="图片 4">
            <a:extLst>
              <a:ext uri="{FF2B5EF4-FFF2-40B4-BE49-F238E27FC236}">
                <a16:creationId xmlns:a16="http://schemas.microsoft.com/office/drawing/2014/main" id="{6D965B70-B390-4605-A59F-BDB97FD7FE5F}"/>
              </a:ext>
            </a:extLst>
          </p:cNvPr>
          <p:cNvPicPr>
            <a:picLocks noChangeAspect="1"/>
          </p:cNvPicPr>
          <p:nvPr/>
        </p:nvPicPr>
        <p:blipFill>
          <a:blip r:embed="rId3"/>
          <a:stretch>
            <a:fillRect/>
          </a:stretch>
        </p:blipFill>
        <p:spPr>
          <a:xfrm>
            <a:off x="6213986" y="935981"/>
            <a:ext cx="1830228" cy="3178818"/>
          </a:xfrm>
          <a:prstGeom prst="rect">
            <a:avLst/>
          </a:prstGeom>
        </p:spPr>
      </p:pic>
      <p:sp>
        <p:nvSpPr>
          <p:cNvPr id="6" name="标题 1">
            <a:extLst>
              <a:ext uri="{FF2B5EF4-FFF2-40B4-BE49-F238E27FC236}">
                <a16:creationId xmlns:a16="http://schemas.microsoft.com/office/drawing/2014/main" id="{AC596AC4-981E-4C81-8C1F-BC57FD040EFC}"/>
              </a:ext>
            </a:extLst>
          </p:cNvPr>
          <p:cNvSpPr txBox="1">
            <a:spLocks/>
          </p:cNvSpPr>
          <p:nvPr/>
        </p:nvSpPr>
        <p:spPr bwMode="auto">
          <a:xfrm>
            <a:off x="443869" y="874425"/>
            <a:ext cx="2820699" cy="29917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pPr marL="342900" indent="-342900">
              <a:buClr>
                <a:srgbClr val="00B0F0"/>
              </a:buClr>
              <a:buFont typeface="Wingdings" panose="05000000000000000000" pitchFamily="2" charset="2"/>
              <a:buChar char="n"/>
            </a:pPr>
            <a:r>
              <a:rPr lang="zh-CN" altLang="en-US" sz="1800" dirty="0">
                <a:solidFill>
                  <a:srgbClr val="000000"/>
                </a:solidFill>
                <a:latin typeface="微软雅黑" pitchFamily="34" charset="-122"/>
                <a:ea typeface="微软雅黑" pitchFamily="34" charset="-122"/>
                <a:cs typeface="+mn-cs"/>
              </a:rPr>
              <a:t>按报销业务命名，更直观易懂。</a:t>
            </a:r>
            <a:endParaRPr lang="en-US" altLang="zh-CN" sz="1800" dirty="0">
              <a:solidFill>
                <a:srgbClr val="000000"/>
              </a:solidFill>
              <a:latin typeface="微软雅黑" pitchFamily="34" charset="-122"/>
              <a:ea typeface="微软雅黑" pitchFamily="34" charset="-122"/>
              <a:cs typeface="+mn-cs"/>
            </a:endParaRPr>
          </a:p>
          <a:p>
            <a:pPr marL="342900" indent="-342900">
              <a:buClr>
                <a:srgbClr val="00B0F0"/>
              </a:buClr>
              <a:buFont typeface="Wingdings" panose="05000000000000000000" pitchFamily="2" charset="2"/>
              <a:buChar char="n"/>
            </a:pPr>
            <a:r>
              <a:rPr lang="zh-CN" altLang="en-US" sz="1800" dirty="0">
                <a:solidFill>
                  <a:srgbClr val="000000"/>
                </a:solidFill>
                <a:latin typeface="微软雅黑" pitchFamily="34" charset="-122"/>
                <a:ea typeface="微软雅黑" pitchFamily="34" charset="-122"/>
                <a:cs typeface="+mn-cs"/>
              </a:rPr>
              <a:t>员工只能看到自己权限范围内的报销业务，减少填写错误。</a:t>
            </a:r>
          </a:p>
        </p:txBody>
      </p:sp>
      <p:sp>
        <p:nvSpPr>
          <p:cNvPr id="7" name="标题 1">
            <a:extLst>
              <a:ext uri="{FF2B5EF4-FFF2-40B4-BE49-F238E27FC236}">
                <a16:creationId xmlns:a16="http://schemas.microsoft.com/office/drawing/2014/main" id="{613895CE-BE01-4FE2-A0D0-65A4587F101F}"/>
              </a:ext>
            </a:extLst>
          </p:cNvPr>
          <p:cNvSpPr txBox="1">
            <a:spLocks/>
          </p:cNvSpPr>
          <p:nvPr/>
        </p:nvSpPr>
        <p:spPr bwMode="auto">
          <a:xfrm>
            <a:off x="4174818" y="4287193"/>
            <a:ext cx="1344826" cy="4091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pPr algn="ctr"/>
            <a:r>
              <a:rPr lang="zh-CN" altLang="en-US" sz="1400" dirty="0"/>
              <a:t>普通员工</a:t>
            </a:r>
          </a:p>
        </p:txBody>
      </p:sp>
      <p:sp>
        <p:nvSpPr>
          <p:cNvPr id="8" name="标题 1">
            <a:extLst>
              <a:ext uri="{FF2B5EF4-FFF2-40B4-BE49-F238E27FC236}">
                <a16:creationId xmlns:a16="http://schemas.microsoft.com/office/drawing/2014/main" id="{D980577E-BF87-4F38-B674-AA4DD27E47F2}"/>
              </a:ext>
            </a:extLst>
          </p:cNvPr>
          <p:cNvSpPr txBox="1">
            <a:spLocks/>
          </p:cNvSpPr>
          <p:nvPr/>
        </p:nvSpPr>
        <p:spPr bwMode="auto">
          <a:xfrm>
            <a:off x="6396650" y="4287193"/>
            <a:ext cx="1344826" cy="4091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2400" b="0" i="0" kern="1200" baseline="0">
                <a:solidFill>
                  <a:schemeClr val="tx1"/>
                </a:solidFill>
                <a:latin typeface="Microsoft YaHei" charset="-122"/>
                <a:ea typeface="Microsoft YaHei" charset="-122"/>
                <a:cs typeface="Microsoft YaHei" charset="-122"/>
              </a:defRPr>
            </a:lvl1pPr>
          </a:lstStyle>
          <a:p>
            <a:pPr algn="ctr"/>
            <a:r>
              <a:rPr lang="zh-CN" altLang="en-US" sz="1400" dirty="0"/>
              <a:t>管理人员</a:t>
            </a:r>
          </a:p>
        </p:txBody>
      </p:sp>
    </p:spTree>
    <p:extLst>
      <p:ext uri="{BB962C8B-B14F-4D97-AF65-F5344CB8AC3E}">
        <p14:creationId xmlns:p14="http://schemas.microsoft.com/office/powerpoint/2010/main" val="3690745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706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208439A-DC73-4148-B125-BADD0465A3C9}"/>
              </a:ext>
            </a:extLst>
          </p:cNvPr>
          <p:cNvGrpSpPr>
            <a:grpSpLocks noChangeAspect="1"/>
          </p:cNvGrpSpPr>
          <p:nvPr>
            <p:custDataLst>
              <p:tags r:id="rId1"/>
            </p:custDataLst>
          </p:nvPr>
        </p:nvGrpSpPr>
        <p:grpSpPr>
          <a:xfrm>
            <a:off x="495300" y="1274641"/>
            <a:ext cx="8143875" cy="2190849"/>
            <a:chOff x="660400" y="1699522"/>
            <a:chExt cx="10858500" cy="2921132"/>
          </a:xfrm>
        </p:grpSpPr>
        <p:grpSp>
          <p:nvGrpSpPr>
            <p:cNvPr id="5" name="ïş1îḋé">
              <a:extLst>
                <a:ext uri="{FF2B5EF4-FFF2-40B4-BE49-F238E27FC236}">
                  <a16:creationId xmlns:a16="http://schemas.microsoft.com/office/drawing/2014/main" id="{1469DA9A-48F7-4E56-B2F3-3108276367CD}"/>
                </a:ext>
              </a:extLst>
            </p:cNvPr>
            <p:cNvGrpSpPr/>
            <p:nvPr/>
          </p:nvGrpSpPr>
          <p:grpSpPr>
            <a:xfrm>
              <a:off x="660400" y="1699522"/>
              <a:ext cx="2662743" cy="2921132"/>
              <a:chOff x="660400" y="2268744"/>
              <a:chExt cx="2662743" cy="2921132"/>
            </a:xfrm>
          </p:grpSpPr>
          <p:sp>
            <p:nvSpPr>
              <p:cNvPr id="19" name="íśḷïḑê">
                <a:extLst>
                  <a:ext uri="{FF2B5EF4-FFF2-40B4-BE49-F238E27FC236}">
                    <a16:creationId xmlns:a16="http://schemas.microsoft.com/office/drawing/2014/main" id="{4EF9201E-6DB4-490A-92B7-B6F6905A039D}"/>
                  </a:ext>
                </a:extLst>
              </p:cNvPr>
              <p:cNvSpPr/>
              <p:nvPr/>
            </p:nvSpPr>
            <p:spPr>
              <a:xfrm>
                <a:off x="660401" y="2268744"/>
                <a:ext cx="2662742" cy="42517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lang="zh-CN" altLang="en-US" sz="1600" b="1" dirty="0">
                    <a:solidFill>
                      <a:schemeClr val="tx1"/>
                    </a:solidFill>
                    <a:latin typeface="微软雅黑" panose="020B0503020204020204" pitchFamily="34" charset="-122"/>
                    <a:ea typeface="微软雅黑" panose="020B0503020204020204" pitchFamily="34" charset="-122"/>
                  </a:rPr>
                  <a:t>金蝶云星空 掌上报销</a:t>
                </a:r>
                <a:endParaRPr lang="id-ID" altLang="zh-CN" sz="1600" b="1" dirty="0">
                  <a:solidFill>
                    <a:schemeClr val="tx1"/>
                  </a:solidFill>
                  <a:latin typeface="微软雅黑" panose="020B0503020204020204" pitchFamily="34" charset="-122"/>
                  <a:ea typeface="微软雅黑" panose="020B0503020204020204" pitchFamily="34" charset="-122"/>
                </a:endParaRPr>
              </a:p>
            </p:txBody>
          </p:sp>
          <p:sp>
            <p:nvSpPr>
              <p:cNvPr id="20" name="ïşḻíḑê">
                <a:extLst>
                  <a:ext uri="{FF2B5EF4-FFF2-40B4-BE49-F238E27FC236}">
                    <a16:creationId xmlns:a16="http://schemas.microsoft.com/office/drawing/2014/main" id="{F8E07573-A8E5-42F7-B445-E2E8E3B47ABD}"/>
                  </a:ext>
                </a:extLst>
              </p:cNvPr>
              <p:cNvSpPr/>
              <p:nvPr/>
            </p:nvSpPr>
            <p:spPr bwMode="auto">
              <a:xfrm>
                <a:off x="660401" y="3063016"/>
                <a:ext cx="2662742"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添加发票</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删除关联发票</a:t>
                </a:r>
                <a:endParaRPr lang="en-US" altLang="zh-CN" sz="1100" dirty="0">
                  <a:latin typeface="微软雅黑" panose="020B0503020204020204" pitchFamily="34" charset="-122"/>
                  <a:ea typeface="微软雅黑" panose="020B0503020204020204" pitchFamily="34" charset="-122"/>
                </a:endParaRPr>
              </a:p>
              <a:p>
                <a:pPr>
                  <a:lnSpc>
                    <a:spcPct val="150000"/>
                  </a:lnSpc>
                </a:pPr>
                <a:endParaRPr lang="en-US" altLang="zh-CN" sz="1100" dirty="0">
                  <a:latin typeface="微软雅黑" panose="020B0503020204020204" pitchFamily="34" charset="-122"/>
                  <a:ea typeface="微软雅黑" panose="020B0503020204020204" pitchFamily="34" charset="-122"/>
                </a:endParaRPr>
              </a:p>
            </p:txBody>
          </p:sp>
          <p:sp>
            <p:nvSpPr>
              <p:cNvPr id="21" name="išļîḋè">
                <a:extLst>
                  <a:ext uri="{FF2B5EF4-FFF2-40B4-BE49-F238E27FC236}">
                    <a16:creationId xmlns:a16="http://schemas.microsoft.com/office/drawing/2014/main" id="{F8E07573-A8E5-42F7-B445-E2E8E3B47ABD}"/>
                  </a:ext>
                </a:extLst>
              </p:cNvPr>
              <p:cNvSpPr/>
              <p:nvPr/>
            </p:nvSpPr>
            <p:spPr bwMode="auto">
              <a:xfrm>
                <a:off x="660401" y="4245652"/>
                <a:ext cx="2662742"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查看发票详情</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预览发票图像</a:t>
                </a:r>
                <a:endParaRPr lang="en-US" altLang="zh-CN" sz="1100" dirty="0">
                  <a:latin typeface="微软雅黑" panose="020B0503020204020204" pitchFamily="34" charset="-122"/>
                  <a:ea typeface="微软雅黑" panose="020B0503020204020204" pitchFamily="34" charset="-122"/>
                </a:endParaRPr>
              </a:p>
            </p:txBody>
          </p:sp>
          <p:cxnSp>
            <p:nvCxnSpPr>
              <p:cNvPr id="23" name="直接连接符 22">
                <a:extLst>
                  <a:ext uri="{FF2B5EF4-FFF2-40B4-BE49-F238E27FC236}">
                    <a16:creationId xmlns:a16="http://schemas.microsoft.com/office/drawing/2014/main" id="{F1D6CAAC-023A-4287-B68D-339DDCBD0EA1}"/>
                  </a:ext>
                </a:extLst>
              </p:cNvPr>
              <p:cNvCxnSpPr/>
              <p:nvPr/>
            </p:nvCxnSpPr>
            <p:spPr>
              <a:xfrm>
                <a:off x="660400" y="4007240"/>
                <a:ext cx="255725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A980F0C-7FD1-44B8-A4E1-9791E13E87E3}"/>
                  </a:ext>
                </a:extLst>
              </p:cNvPr>
              <p:cNvCxnSpPr/>
              <p:nvPr/>
            </p:nvCxnSpPr>
            <p:spPr>
              <a:xfrm>
                <a:off x="660400" y="5189876"/>
                <a:ext cx="255725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8" name="ïslíḋe">
              <a:extLst>
                <a:ext uri="{FF2B5EF4-FFF2-40B4-BE49-F238E27FC236}">
                  <a16:creationId xmlns:a16="http://schemas.microsoft.com/office/drawing/2014/main" id="{D7602B55-9DA4-49B7-91E2-493F79A1A2B6}"/>
                </a:ext>
              </a:extLst>
            </p:cNvPr>
            <p:cNvGrpSpPr/>
            <p:nvPr/>
          </p:nvGrpSpPr>
          <p:grpSpPr>
            <a:xfrm>
              <a:off x="8856158" y="1699522"/>
              <a:ext cx="2662742" cy="2921132"/>
              <a:chOff x="8856158" y="2143679"/>
              <a:chExt cx="2662742" cy="2921132"/>
            </a:xfrm>
          </p:grpSpPr>
          <p:sp>
            <p:nvSpPr>
              <p:cNvPr id="9" name="iṡ1îḓè">
                <a:extLst>
                  <a:ext uri="{FF2B5EF4-FFF2-40B4-BE49-F238E27FC236}">
                    <a16:creationId xmlns:a16="http://schemas.microsoft.com/office/drawing/2014/main" id="{4CB5380B-5E09-4CE3-B53C-2511EF2E13DA}"/>
                  </a:ext>
                </a:extLst>
              </p:cNvPr>
              <p:cNvSpPr/>
              <p:nvPr/>
            </p:nvSpPr>
            <p:spPr>
              <a:xfrm>
                <a:off x="8856158" y="2143679"/>
                <a:ext cx="2662742" cy="42517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latin typeface="微软雅黑" panose="020B0503020204020204" pitchFamily="34" charset="-122"/>
                    <a:ea typeface="微软雅黑" panose="020B0503020204020204" pitchFamily="34" charset="-122"/>
                  </a:rPr>
                  <a:t>金蝶电子发票云</a:t>
                </a:r>
                <a:endParaRPr lang="id-ID" altLang="zh-CN" sz="1600" b="1" dirty="0">
                  <a:solidFill>
                    <a:schemeClr val="tx1"/>
                  </a:solidFill>
                  <a:latin typeface="微软雅黑" panose="020B0503020204020204" pitchFamily="34" charset="-122"/>
                  <a:ea typeface="微软雅黑" panose="020B0503020204020204" pitchFamily="34" charset="-122"/>
                </a:endParaRPr>
              </a:p>
            </p:txBody>
          </p:sp>
          <p:sp>
            <p:nvSpPr>
              <p:cNvPr id="10" name="îsḻïḓé">
                <a:extLst>
                  <a:ext uri="{FF2B5EF4-FFF2-40B4-BE49-F238E27FC236}">
                    <a16:creationId xmlns:a16="http://schemas.microsoft.com/office/drawing/2014/main" id="{F8E07573-A8E5-42F7-B445-E2E8E3B47ABD}"/>
                  </a:ext>
                </a:extLst>
              </p:cNvPr>
              <p:cNvSpPr/>
              <p:nvPr/>
            </p:nvSpPr>
            <p:spPr bwMode="auto">
              <a:xfrm>
                <a:off x="8856158" y="2937951"/>
                <a:ext cx="2662742" cy="94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微信卡包选票</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拍票</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手工收票</a:t>
                </a:r>
                <a:endParaRPr lang="en-US" altLang="zh-CN" sz="1100" dirty="0">
                  <a:latin typeface="微软雅黑" panose="020B0503020204020204" pitchFamily="34" charset="-122"/>
                  <a:ea typeface="微软雅黑" panose="020B0503020204020204" pitchFamily="34" charset="-122"/>
                </a:endParaRPr>
              </a:p>
            </p:txBody>
          </p:sp>
          <p:sp>
            <p:nvSpPr>
              <p:cNvPr id="11" name="ïṣḻïdé">
                <a:extLst>
                  <a:ext uri="{FF2B5EF4-FFF2-40B4-BE49-F238E27FC236}">
                    <a16:creationId xmlns:a16="http://schemas.microsoft.com/office/drawing/2014/main" id="{F8E07573-A8E5-42F7-B445-E2E8E3B47ABD}"/>
                  </a:ext>
                </a:extLst>
              </p:cNvPr>
              <p:cNvSpPr/>
              <p:nvPr/>
            </p:nvSpPr>
            <p:spPr bwMode="auto">
              <a:xfrm>
                <a:off x="8856158" y="4120587"/>
                <a:ext cx="2662742" cy="94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验重</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验真</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验证纳税人识别号</a:t>
                </a:r>
                <a:endParaRPr lang="en-US" altLang="zh-CN" sz="1100" dirty="0">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8970E48B-8917-43A5-BB3F-D651AFDA0BAF}"/>
                  </a:ext>
                </a:extLst>
              </p:cNvPr>
              <p:cNvCxnSpPr/>
              <p:nvPr/>
            </p:nvCxnSpPr>
            <p:spPr>
              <a:xfrm>
                <a:off x="8961648" y="3882175"/>
                <a:ext cx="255725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2D5DB53-277C-45A8-8F82-F40C9A0DD0B3}"/>
                  </a:ext>
                </a:extLst>
              </p:cNvPr>
              <p:cNvCxnSpPr/>
              <p:nvPr/>
            </p:nvCxnSpPr>
            <p:spPr>
              <a:xfrm>
                <a:off x="8961648" y="5064811"/>
                <a:ext cx="255725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pic>
        <p:nvPicPr>
          <p:cNvPr id="40" name="图片 39">
            <a:extLst>
              <a:ext uri="{FF2B5EF4-FFF2-40B4-BE49-F238E27FC236}">
                <a16:creationId xmlns:a16="http://schemas.microsoft.com/office/drawing/2014/main" id="{9F0E0E86-5F93-4B02-91CE-0A6145BF92D9}"/>
              </a:ext>
            </a:extLst>
          </p:cNvPr>
          <p:cNvPicPr>
            <a:picLocks noChangeAspect="1"/>
          </p:cNvPicPr>
          <p:nvPr/>
        </p:nvPicPr>
        <p:blipFill>
          <a:blip r:embed="rId3"/>
          <a:stretch>
            <a:fillRect/>
          </a:stretch>
        </p:blipFill>
        <p:spPr>
          <a:xfrm>
            <a:off x="201386" y="115034"/>
            <a:ext cx="8590008" cy="646232"/>
          </a:xfrm>
          <a:prstGeom prst="rect">
            <a:avLst/>
          </a:prstGeom>
        </p:spPr>
      </p:pic>
      <p:pic>
        <p:nvPicPr>
          <p:cNvPr id="41" name="图片 40" descr="图片包含 屏幕截图&#10;&#10;描述已自动生成">
            <a:extLst>
              <a:ext uri="{FF2B5EF4-FFF2-40B4-BE49-F238E27FC236}">
                <a16:creationId xmlns:a16="http://schemas.microsoft.com/office/drawing/2014/main" id="{67F31562-B00A-4E96-9F1C-B450FBDA393F}"/>
              </a:ext>
            </a:extLst>
          </p:cNvPr>
          <p:cNvPicPr>
            <a:picLocks noChangeAspect="1"/>
          </p:cNvPicPr>
          <p:nvPr/>
        </p:nvPicPr>
        <p:blipFill>
          <a:blip r:embed="rId4"/>
          <a:stretch>
            <a:fillRect/>
          </a:stretch>
        </p:blipFill>
        <p:spPr>
          <a:xfrm>
            <a:off x="4674444" y="733964"/>
            <a:ext cx="1800000" cy="3600000"/>
          </a:xfrm>
          <a:prstGeom prst="rect">
            <a:avLst/>
          </a:prstGeom>
          <a:ln>
            <a:noFill/>
          </a:ln>
          <a:effectLst>
            <a:outerShdw blurRad="50800" dist="38100" dir="5400000" algn="t" rotWithShape="0">
              <a:prstClr val="black">
                <a:alpha val="40000"/>
              </a:prstClr>
            </a:outerShdw>
          </a:effectLst>
        </p:spPr>
      </p:pic>
      <p:pic>
        <p:nvPicPr>
          <p:cNvPr id="42" name="图片 41" descr="图片包含 屏幕截图&#10;&#10;描述已自动生成">
            <a:extLst>
              <a:ext uri="{FF2B5EF4-FFF2-40B4-BE49-F238E27FC236}">
                <a16:creationId xmlns:a16="http://schemas.microsoft.com/office/drawing/2014/main" id="{136AB361-06B1-49C3-976F-EC3FBF9AC6EE}"/>
              </a:ext>
            </a:extLst>
          </p:cNvPr>
          <p:cNvPicPr>
            <a:picLocks noChangeAspect="1"/>
          </p:cNvPicPr>
          <p:nvPr/>
        </p:nvPicPr>
        <p:blipFill>
          <a:blip r:embed="rId5"/>
          <a:stretch>
            <a:fillRect/>
          </a:stretch>
        </p:blipFill>
        <p:spPr>
          <a:xfrm>
            <a:off x="2585925" y="733964"/>
            <a:ext cx="1800000" cy="3600000"/>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8210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2DB700-3775-4B44-BC29-E7DFA8AE012A}"/>
              </a:ext>
            </a:extLst>
          </p:cNvPr>
          <p:cNvSpPr>
            <a:spLocks noGrp="1"/>
          </p:cNvSpPr>
          <p:nvPr>
            <p:ph type="title"/>
          </p:nvPr>
        </p:nvSpPr>
        <p:spPr/>
        <p:txBody>
          <a:bodyPr/>
          <a:lstStyle/>
          <a:p>
            <a:r>
              <a:rPr lang="zh-CN" altLang="en-US" b="1" dirty="0">
                <a:solidFill>
                  <a:srgbClr val="1771EA"/>
                </a:solidFill>
              </a:rPr>
              <a:t>语音助手小</a:t>
            </a:r>
            <a:r>
              <a:rPr lang="en-US" altLang="zh-CN" b="1" dirty="0">
                <a:solidFill>
                  <a:srgbClr val="1771EA"/>
                </a:solidFill>
              </a:rPr>
              <a:t>K</a:t>
            </a:r>
            <a:endParaRPr lang="zh-CN" altLang="en-US" b="1" dirty="0">
              <a:solidFill>
                <a:srgbClr val="1771EA"/>
              </a:solidFill>
            </a:endParaRPr>
          </a:p>
        </p:txBody>
      </p:sp>
      <p:grpSp>
        <p:nvGrpSpPr>
          <p:cNvPr id="126" name="c2158496-6631-401a-b9ea-e1a779adf8b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F6F8896-A49E-4252-8E0E-A26D9E3843FA}"/>
              </a:ext>
            </a:extLst>
          </p:cNvPr>
          <p:cNvGrpSpPr>
            <a:grpSpLocks noChangeAspect="1"/>
          </p:cNvGrpSpPr>
          <p:nvPr>
            <p:custDataLst>
              <p:tags r:id="rId1"/>
            </p:custDataLst>
          </p:nvPr>
        </p:nvGrpSpPr>
        <p:grpSpPr>
          <a:xfrm>
            <a:off x="4201021" y="865035"/>
            <a:ext cx="4373337" cy="3636166"/>
            <a:chOff x="5571839" y="1289057"/>
            <a:chExt cx="5831110" cy="4848217"/>
          </a:xfrm>
        </p:grpSpPr>
        <p:grpSp>
          <p:nvGrpSpPr>
            <p:cNvPr id="127" name="iṧľiḍe">
              <a:extLst>
                <a:ext uri="{FF2B5EF4-FFF2-40B4-BE49-F238E27FC236}">
                  <a16:creationId xmlns:a16="http://schemas.microsoft.com/office/drawing/2014/main" id="{A86DD89E-E57F-46D3-8B90-842691FA632C}"/>
                </a:ext>
              </a:extLst>
            </p:cNvPr>
            <p:cNvGrpSpPr/>
            <p:nvPr/>
          </p:nvGrpSpPr>
          <p:grpSpPr>
            <a:xfrm>
              <a:off x="5571839" y="1731374"/>
              <a:ext cx="2896466" cy="2255498"/>
              <a:chOff x="4814101" y="1314952"/>
              <a:chExt cx="3614505" cy="2814638"/>
            </a:xfrm>
            <a:solidFill>
              <a:schemeClr val="tx2">
                <a:lumMod val="20000"/>
                <a:lumOff val="80000"/>
              </a:schemeClr>
            </a:solidFill>
          </p:grpSpPr>
          <p:sp>
            <p:nvSpPr>
              <p:cNvPr id="269" name="íṡḷídê">
                <a:extLst>
                  <a:ext uri="{FF2B5EF4-FFF2-40B4-BE49-F238E27FC236}">
                    <a16:creationId xmlns:a16="http://schemas.microsoft.com/office/drawing/2014/main" id="{EC772475-4A05-4277-9C6D-8FB47556D235}"/>
                  </a:ext>
                </a:extLst>
              </p:cNvPr>
              <p:cNvSpPr/>
              <p:nvPr/>
            </p:nvSpPr>
            <p:spPr bwMode="auto">
              <a:xfrm>
                <a:off x="7011500" y="1314952"/>
                <a:ext cx="246623" cy="199648"/>
              </a:xfrm>
              <a:custGeom>
                <a:avLst/>
                <a:gdLst>
                  <a:gd name="T0" fmla="*/ 77 w 77"/>
                  <a:gd name="T1" fmla="*/ 7 h 62"/>
                  <a:gd name="T2" fmla="*/ 68 w 77"/>
                  <a:gd name="T3" fmla="*/ 10 h 62"/>
                  <a:gd name="T4" fmla="*/ 75 w 77"/>
                  <a:gd name="T5" fmla="*/ 1 h 62"/>
                  <a:gd name="T6" fmla="*/ 65 w 77"/>
                  <a:gd name="T7" fmla="*/ 5 h 62"/>
                  <a:gd name="T8" fmla="*/ 53 w 77"/>
                  <a:gd name="T9" fmla="*/ 0 h 62"/>
                  <a:gd name="T10" fmla="*/ 38 w 77"/>
                  <a:gd name="T11" fmla="*/ 15 h 62"/>
                  <a:gd name="T12" fmla="*/ 38 w 77"/>
                  <a:gd name="T13" fmla="*/ 19 h 62"/>
                  <a:gd name="T14" fmla="*/ 6 w 77"/>
                  <a:gd name="T15" fmla="*/ 3 h 62"/>
                  <a:gd name="T16" fmla="*/ 3 w 77"/>
                  <a:gd name="T17" fmla="*/ 10 h 62"/>
                  <a:gd name="T18" fmla="*/ 10 w 77"/>
                  <a:gd name="T19" fmla="*/ 24 h 62"/>
                  <a:gd name="T20" fmla="*/ 3 w 77"/>
                  <a:gd name="T21" fmla="*/ 22 h 62"/>
                  <a:gd name="T22" fmla="*/ 3 w 77"/>
                  <a:gd name="T23" fmla="*/ 22 h 62"/>
                  <a:gd name="T24" fmla="*/ 16 w 77"/>
                  <a:gd name="T25" fmla="*/ 37 h 62"/>
                  <a:gd name="T26" fmla="*/ 12 w 77"/>
                  <a:gd name="T27" fmla="*/ 38 h 62"/>
                  <a:gd name="T28" fmla="*/ 9 w 77"/>
                  <a:gd name="T29" fmla="*/ 38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10"/>
                    </a:cubicBezTo>
                    <a:cubicBezTo>
                      <a:pt x="71" y="8"/>
                      <a:pt x="74" y="4"/>
                      <a:pt x="75" y="1"/>
                    </a:cubicBezTo>
                    <a:cubicBezTo>
                      <a:pt x="72" y="3"/>
                      <a:pt x="68" y="4"/>
                      <a:pt x="65" y="5"/>
                    </a:cubicBezTo>
                    <a:cubicBezTo>
                      <a:pt x="62" y="2"/>
                      <a:pt x="58" y="0"/>
                      <a:pt x="53" y="0"/>
                    </a:cubicBezTo>
                    <a:cubicBezTo>
                      <a:pt x="45" y="0"/>
                      <a:pt x="38" y="7"/>
                      <a:pt x="38" y="15"/>
                    </a:cubicBezTo>
                    <a:cubicBezTo>
                      <a:pt x="38" y="17"/>
                      <a:pt x="38" y="18"/>
                      <a:pt x="38" y="19"/>
                    </a:cubicBezTo>
                    <a:cubicBezTo>
                      <a:pt x="25" y="18"/>
                      <a:pt x="13" y="12"/>
                      <a:pt x="6" y="3"/>
                    </a:cubicBezTo>
                    <a:cubicBezTo>
                      <a:pt x="4" y="5"/>
                      <a:pt x="3" y="8"/>
                      <a:pt x="3" y="10"/>
                    </a:cubicBezTo>
                    <a:cubicBezTo>
                      <a:pt x="3" y="16"/>
                      <a:pt x="6" y="21"/>
                      <a:pt x="10" y="24"/>
                    </a:cubicBezTo>
                    <a:cubicBezTo>
                      <a:pt x="8" y="24"/>
                      <a:pt x="5" y="23"/>
                      <a:pt x="3" y="22"/>
                    </a:cubicBezTo>
                    <a:cubicBezTo>
                      <a:pt x="3" y="22"/>
                      <a:pt x="3" y="22"/>
                      <a:pt x="3" y="22"/>
                    </a:cubicBezTo>
                    <a:cubicBezTo>
                      <a:pt x="3" y="29"/>
                      <a:pt x="9" y="36"/>
                      <a:pt x="16" y="37"/>
                    </a:cubicBezTo>
                    <a:cubicBezTo>
                      <a:pt x="15" y="38"/>
                      <a:pt x="13" y="38"/>
                      <a:pt x="12" y="38"/>
                    </a:cubicBezTo>
                    <a:cubicBezTo>
                      <a:pt x="11" y="38"/>
                      <a:pt x="10" y="38"/>
                      <a:pt x="9" y="38"/>
                    </a:cubicBezTo>
                    <a:cubicBezTo>
                      <a:pt x="11" y="44"/>
                      <a:pt x="17" y="48"/>
                      <a:pt x="24" y="48"/>
                    </a:cubicBezTo>
                    <a:cubicBezTo>
                      <a:pt x="18" y="53"/>
                      <a:pt x="11" y="55"/>
                      <a:pt x="4" y="55"/>
                    </a:cubicBezTo>
                    <a:cubicBezTo>
                      <a:pt x="3" y="55"/>
                      <a:pt x="1" y="55"/>
                      <a:pt x="0" y="55"/>
                    </a:cubicBezTo>
                    <a:cubicBezTo>
                      <a:pt x="7" y="59"/>
                      <a:pt x="15" y="62"/>
                      <a:pt x="24" y="62"/>
                    </a:cubicBezTo>
                    <a:cubicBezTo>
                      <a:pt x="53" y="62"/>
                      <a:pt x="69" y="38"/>
                      <a:pt x="69" y="17"/>
                    </a:cubicBezTo>
                    <a:cubicBezTo>
                      <a:pt x="69" y="17"/>
                      <a:pt x="69" y="16"/>
                      <a:pt x="69" y="15"/>
                    </a:cubicBezTo>
                    <a:cubicBezTo>
                      <a:pt x="72" y="13"/>
                      <a:pt x="75" y="10"/>
                      <a:pt x="77" y="7"/>
                    </a:cubicBezTo>
                    <a:close/>
                  </a:path>
                </a:pathLst>
              </a:custGeom>
              <a:grpFill/>
              <a:ln>
                <a:noFill/>
              </a:ln>
            </p:spPr>
            <p:txBody>
              <a:bodyPr anchor="ctr"/>
              <a:lstStyle/>
              <a:p>
                <a:pPr algn="ctr"/>
                <a:endParaRPr/>
              </a:p>
            </p:txBody>
          </p:sp>
          <p:sp>
            <p:nvSpPr>
              <p:cNvPr id="270" name="ïṥļíḑé">
                <a:extLst>
                  <a:ext uri="{FF2B5EF4-FFF2-40B4-BE49-F238E27FC236}">
                    <a16:creationId xmlns:a16="http://schemas.microsoft.com/office/drawing/2014/main" id="{0B1D65A6-3935-49F1-A318-95D84181DEA1}"/>
                  </a:ext>
                </a:extLst>
              </p:cNvPr>
              <p:cNvSpPr/>
              <p:nvPr/>
            </p:nvSpPr>
            <p:spPr bwMode="auto">
              <a:xfrm>
                <a:off x="7246379" y="2080266"/>
                <a:ext cx="246623" cy="246623"/>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9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7 h 77"/>
                  <a:gd name="T80" fmla="*/ 38 w 77"/>
                  <a:gd name="T81" fmla="*/ 58 h 77"/>
                  <a:gd name="T82" fmla="*/ 46 w 77"/>
                  <a:gd name="T83" fmla="*/ 57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1"/>
                      <a:pt x="30" y="24"/>
                      <a:pt x="38" y="24"/>
                    </a:cubicBezTo>
                    <a:cubicBezTo>
                      <a:pt x="46" y="24"/>
                      <a:pt x="53" y="31"/>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4"/>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6"/>
                      <a:pt x="34" y="5"/>
                      <a:pt x="38" y="5"/>
                    </a:cubicBezTo>
                    <a:cubicBezTo>
                      <a:pt x="43" y="5"/>
                      <a:pt x="47" y="6"/>
                      <a:pt x="51" y="7"/>
                    </a:cubicBezTo>
                    <a:close/>
                    <a:moveTo>
                      <a:pt x="7" y="26"/>
                    </a:moveTo>
                    <a:cubicBezTo>
                      <a:pt x="14" y="29"/>
                      <a:pt x="14" y="29"/>
                      <a:pt x="14" y="29"/>
                    </a:cubicBezTo>
                    <a:cubicBezTo>
                      <a:pt x="20" y="31"/>
                      <a:pt x="20" y="31"/>
                      <a:pt x="20" y="31"/>
                    </a:cubicBezTo>
                    <a:cubicBezTo>
                      <a:pt x="19" y="34"/>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7"/>
                      <a:pt x="31" y="57"/>
                      <a:pt x="31" y="57"/>
                    </a:cubicBezTo>
                    <a:cubicBezTo>
                      <a:pt x="33" y="58"/>
                      <a:pt x="36" y="58"/>
                      <a:pt x="38" y="58"/>
                    </a:cubicBezTo>
                    <a:cubicBezTo>
                      <a:pt x="41" y="58"/>
                      <a:pt x="43" y="58"/>
                      <a:pt x="46" y="57"/>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grpFill/>
              <a:ln>
                <a:noFill/>
              </a:ln>
            </p:spPr>
            <p:txBody>
              <a:bodyPr anchor="ctr"/>
              <a:lstStyle/>
              <a:p>
                <a:pPr algn="ctr"/>
                <a:endParaRPr/>
              </a:p>
            </p:txBody>
          </p:sp>
          <p:sp>
            <p:nvSpPr>
              <p:cNvPr id="271" name="îşlîdè">
                <a:extLst>
                  <a:ext uri="{FF2B5EF4-FFF2-40B4-BE49-F238E27FC236}">
                    <a16:creationId xmlns:a16="http://schemas.microsoft.com/office/drawing/2014/main" id="{BA11695C-F137-4F4A-BE15-A89A361E1C59}"/>
                  </a:ext>
                </a:extLst>
              </p:cNvPr>
              <p:cNvSpPr/>
              <p:nvPr/>
            </p:nvSpPr>
            <p:spPr bwMode="auto">
              <a:xfrm>
                <a:off x="6616120" y="2281872"/>
                <a:ext cx="211391" cy="172245"/>
              </a:xfrm>
              <a:custGeom>
                <a:avLst/>
                <a:gdLst>
                  <a:gd name="T0" fmla="*/ 66 w 66"/>
                  <a:gd name="T1" fmla="*/ 29 h 54"/>
                  <a:gd name="T2" fmla="*/ 58 w 66"/>
                  <a:gd name="T3" fmla="*/ 13 h 54"/>
                  <a:gd name="T4" fmla="*/ 46 w 66"/>
                  <a:gd name="T5" fmla="*/ 13 h 54"/>
                  <a:gd name="T6" fmla="*/ 46 w 66"/>
                  <a:gd name="T7" fmla="*/ 4 h 54"/>
                  <a:gd name="T8" fmla="*/ 42 w 66"/>
                  <a:gd name="T9" fmla="*/ 0 h 54"/>
                  <a:gd name="T10" fmla="*/ 4 w 66"/>
                  <a:gd name="T11" fmla="*/ 0 h 54"/>
                  <a:gd name="T12" fmla="*/ 0 w 66"/>
                  <a:gd name="T13" fmla="*/ 4 h 54"/>
                  <a:gd name="T14" fmla="*/ 0 w 66"/>
                  <a:gd name="T15" fmla="*/ 37 h 54"/>
                  <a:gd name="T16" fmla="*/ 4 w 66"/>
                  <a:gd name="T17" fmla="*/ 41 h 54"/>
                  <a:gd name="T18" fmla="*/ 10 w 66"/>
                  <a:gd name="T19" fmla="*/ 41 h 54"/>
                  <a:gd name="T20" fmla="*/ 9 w 66"/>
                  <a:gd name="T21" fmla="*/ 46 h 54"/>
                  <a:gd name="T22" fmla="*/ 17 w 66"/>
                  <a:gd name="T23" fmla="*/ 54 h 54"/>
                  <a:gd name="T24" fmla="*/ 25 w 66"/>
                  <a:gd name="T25" fmla="*/ 46 h 54"/>
                  <a:gd name="T26" fmla="*/ 24 w 66"/>
                  <a:gd name="T27" fmla="*/ 41 h 54"/>
                  <a:gd name="T28" fmla="*/ 47 w 66"/>
                  <a:gd name="T29" fmla="*/ 41 h 54"/>
                  <a:gd name="T30" fmla="*/ 46 w 66"/>
                  <a:gd name="T31" fmla="*/ 46 h 54"/>
                  <a:gd name="T32" fmla="*/ 54 w 66"/>
                  <a:gd name="T33" fmla="*/ 54 h 54"/>
                  <a:gd name="T34" fmla="*/ 62 w 66"/>
                  <a:gd name="T35" fmla="*/ 46 h 54"/>
                  <a:gd name="T36" fmla="*/ 61 w 66"/>
                  <a:gd name="T37" fmla="*/ 41 h 54"/>
                  <a:gd name="T38" fmla="*/ 66 w 66"/>
                  <a:gd name="T39" fmla="*/ 41 h 54"/>
                  <a:gd name="T40" fmla="*/ 66 w 66"/>
                  <a:gd name="T41" fmla="*/ 29 h 54"/>
                  <a:gd name="T42" fmla="*/ 46 w 66"/>
                  <a:gd name="T43" fmla="*/ 29 h 54"/>
                  <a:gd name="T44" fmla="*/ 46 w 66"/>
                  <a:gd name="T45" fmla="*/ 19 h 54"/>
                  <a:gd name="T46" fmla="*/ 54 w 66"/>
                  <a:gd name="T47" fmla="*/ 19 h 54"/>
                  <a:gd name="T48" fmla="*/ 59 w 66"/>
                  <a:gd name="T49" fmla="*/ 29 h 54"/>
                  <a:gd name="T50" fmla="*/ 46 w 66"/>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4">
                    <a:moveTo>
                      <a:pt x="66" y="29"/>
                    </a:moveTo>
                    <a:cubicBezTo>
                      <a:pt x="58" y="13"/>
                      <a:pt x="58" y="13"/>
                      <a:pt x="58" y="13"/>
                    </a:cubicBezTo>
                    <a:cubicBezTo>
                      <a:pt x="46" y="13"/>
                      <a:pt x="46" y="13"/>
                      <a:pt x="46" y="13"/>
                    </a:cubicBezTo>
                    <a:cubicBezTo>
                      <a:pt x="46" y="4"/>
                      <a:pt x="46" y="4"/>
                      <a:pt x="46" y="4"/>
                    </a:cubicBezTo>
                    <a:cubicBezTo>
                      <a:pt x="46" y="2"/>
                      <a:pt x="44" y="0"/>
                      <a:pt x="42" y="0"/>
                    </a:cubicBezTo>
                    <a:cubicBezTo>
                      <a:pt x="4" y="0"/>
                      <a:pt x="4" y="0"/>
                      <a:pt x="4" y="0"/>
                    </a:cubicBezTo>
                    <a:cubicBezTo>
                      <a:pt x="2" y="0"/>
                      <a:pt x="0" y="2"/>
                      <a:pt x="0" y="4"/>
                    </a:cubicBezTo>
                    <a:cubicBezTo>
                      <a:pt x="0" y="37"/>
                      <a:pt x="0" y="37"/>
                      <a:pt x="0" y="37"/>
                    </a:cubicBezTo>
                    <a:cubicBezTo>
                      <a:pt x="4" y="41"/>
                      <a:pt x="4" y="41"/>
                      <a:pt x="4" y="41"/>
                    </a:cubicBezTo>
                    <a:cubicBezTo>
                      <a:pt x="10" y="41"/>
                      <a:pt x="10" y="41"/>
                      <a:pt x="10" y="41"/>
                    </a:cubicBezTo>
                    <a:cubicBezTo>
                      <a:pt x="9" y="43"/>
                      <a:pt x="9" y="44"/>
                      <a:pt x="9" y="46"/>
                    </a:cubicBezTo>
                    <a:cubicBezTo>
                      <a:pt x="9" y="50"/>
                      <a:pt x="12" y="54"/>
                      <a:pt x="17" y="54"/>
                    </a:cubicBezTo>
                    <a:cubicBezTo>
                      <a:pt x="21" y="54"/>
                      <a:pt x="25" y="50"/>
                      <a:pt x="25" y="46"/>
                    </a:cubicBezTo>
                    <a:cubicBezTo>
                      <a:pt x="25" y="44"/>
                      <a:pt x="25" y="43"/>
                      <a:pt x="24" y="41"/>
                    </a:cubicBezTo>
                    <a:cubicBezTo>
                      <a:pt x="47" y="41"/>
                      <a:pt x="47" y="41"/>
                      <a:pt x="47" y="41"/>
                    </a:cubicBezTo>
                    <a:cubicBezTo>
                      <a:pt x="46" y="43"/>
                      <a:pt x="46" y="44"/>
                      <a:pt x="46" y="46"/>
                    </a:cubicBezTo>
                    <a:cubicBezTo>
                      <a:pt x="46" y="50"/>
                      <a:pt x="49" y="54"/>
                      <a:pt x="54" y="54"/>
                    </a:cubicBezTo>
                    <a:cubicBezTo>
                      <a:pt x="59" y="54"/>
                      <a:pt x="62" y="50"/>
                      <a:pt x="62" y="46"/>
                    </a:cubicBezTo>
                    <a:cubicBezTo>
                      <a:pt x="62" y="44"/>
                      <a:pt x="62" y="43"/>
                      <a:pt x="61" y="41"/>
                    </a:cubicBezTo>
                    <a:cubicBezTo>
                      <a:pt x="66" y="41"/>
                      <a:pt x="66" y="41"/>
                      <a:pt x="66" y="41"/>
                    </a:cubicBezTo>
                    <a:lnTo>
                      <a:pt x="66" y="29"/>
                    </a:lnTo>
                    <a:close/>
                    <a:moveTo>
                      <a:pt x="46" y="29"/>
                    </a:moveTo>
                    <a:cubicBezTo>
                      <a:pt x="46" y="19"/>
                      <a:pt x="46" y="19"/>
                      <a:pt x="46" y="19"/>
                    </a:cubicBezTo>
                    <a:cubicBezTo>
                      <a:pt x="54" y="19"/>
                      <a:pt x="54" y="19"/>
                      <a:pt x="54" y="19"/>
                    </a:cubicBezTo>
                    <a:cubicBezTo>
                      <a:pt x="59" y="29"/>
                      <a:pt x="59" y="29"/>
                      <a:pt x="59" y="29"/>
                    </a:cubicBezTo>
                    <a:lnTo>
                      <a:pt x="46" y="29"/>
                    </a:lnTo>
                    <a:close/>
                  </a:path>
                </a:pathLst>
              </a:custGeom>
              <a:grpFill/>
              <a:ln>
                <a:noFill/>
              </a:ln>
            </p:spPr>
            <p:txBody>
              <a:bodyPr anchor="ctr"/>
              <a:lstStyle/>
              <a:p>
                <a:pPr algn="ctr"/>
                <a:endParaRPr/>
              </a:p>
            </p:txBody>
          </p:sp>
          <p:sp>
            <p:nvSpPr>
              <p:cNvPr id="272" name="ï$ḻíḓê">
                <a:extLst>
                  <a:ext uri="{FF2B5EF4-FFF2-40B4-BE49-F238E27FC236}">
                    <a16:creationId xmlns:a16="http://schemas.microsoft.com/office/drawing/2014/main" id="{E5DAA527-9D26-4EA8-9A01-92639DED60B7}"/>
                  </a:ext>
                </a:extLst>
              </p:cNvPr>
              <p:cNvSpPr/>
              <p:nvPr/>
            </p:nvSpPr>
            <p:spPr bwMode="auto">
              <a:xfrm>
                <a:off x="6242269" y="1630081"/>
                <a:ext cx="211391" cy="183989"/>
              </a:xfrm>
              <a:custGeom>
                <a:avLst/>
                <a:gdLst>
                  <a:gd name="T0" fmla="*/ 66 w 66"/>
                  <a:gd name="T1" fmla="*/ 19 h 58"/>
                  <a:gd name="T2" fmla="*/ 47 w 66"/>
                  <a:gd name="T3" fmla="*/ 0 h 58"/>
                  <a:gd name="T4" fmla="*/ 33 w 66"/>
                  <a:gd name="T5" fmla="*/ 6 h 58"/>
                  <a:gd name="T6" fmla="*/ 19 w 66"/>
                  <a:gd name="T7" fmla="*/ 0 h 58"/>
                  <a:gd name="T8" fmla="*/ 0 w 66"/>
                  <a:gd name="T9" fmla="*/ 19 h 58"/>
                  <a:gd name="T10" fmla="*/ 6 w 66"/>
                  <a:gd name="T11" fmla="*/ 33 h 58"/>
                  <a:gd name="T12" fmla="*/ 6 w 66"/>
                  <a:gd name="T13" fmla="*/ 33 h 58"/>
                  <a:gd name="T14" fmla="*/ 26 w 66"/>
                  <a:gd name="T15" fmla="*/ 54 h 58"/>
                  <a:gd name="T16" fmla="*/ 33 w 66"/>
                  <a:gd name="T17" fmla="*/ 58 h 58"/>
                  <a:gd name="T18" fmla="*/ 39 w 66"/>
                  <a:gd name="T19" fmla="*/ 54 h 58"/>
                  <a:gd name="T20" fmla="*/ 59 w 66"/>
                  <a:gd name="T21" fmla="*/ 33 h 58"/>
                  <a:gd name="T22" fmla="*/ 59 w 66"/>
                  <a:gd name="T23" fmla="*/ 33 h 58"/>
                  <a:gd name="T24" fmla="*/ 66 w 66"/>
                  <a:gd name="T25" fmla="*/ 19 h 58"/>
                  <a:gd name="T26" fmla="*/ 54 w 66"/>
                  <a:gd name="T27" fmla="*/ 27 h 58"/>
                  <a:gd name="T28" fmla="*/ 33 w 66"/>
                  <a:gd name="T29" fmla="*/ 48 h 58"/>
                  <a:gd name="T30" fmla="*/ 33 w 66"/>
                  <a:gd name="T31" fmla="*/ 48 h 58"/>
                  <a:gd name="T32" fmla="*/ 32 w 66"/>
                  <a:gd name="T33" fmla="*/ 48 h 58"/>
                  <a:gd name="T34" fmla="*/ 11 w 66"/>
                  <a:gd name="T35" fmla="*/ 27 h 58"/>
                  <a:gd name="T36" fmla="*/ 8 w 66"/>
                  <a:gd name="T37" fmla="*/ 19 h 58"/>
                  <a:gd name="T38" fmla="*/ 19 w 66"/>
                  <a:gd name="T39" fmla="*/ 8 h 58"/>
                  <a:gd name="T40" fmla="*/ 27 w 66"/>
                  <a:gd name="T41" fmla="*/ 12 h 58"/>
                  <a:gd name="T42" fmla="*/ 33 w 66"/>
                  <a:gd name="T43" fmla="*/ 19 h 58"/>
                  <a:gd name="T44" fmla="*/ 39 w 66"/>
                  <a:gd name="T45" fmla="*/ 12 h 58"/>
                  <a:gd name="T46" fmla="*/ 47 w 66"/>
                  <a:gd name="T47" fmla="*/ 8 h 58"/>
                  <a:gd name="T48" fmla="*/ 57 w 66"/>
                  <a:gd name="T49" fmla="*/ 19 h 58"/>
                  <a:gd name="T50" fmla="*/ 54 w 66"/>
                  <a:gd name="T51"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8">
                    <a:moveTo>
                      <a:pt x="66" y="19"/>
                    </a:moveTo>
                    <a:cubicBezTo>
                      <a:pt x="66" y="9"/>
                      <a:pt x="57" y="0"/>
                      <a:pt x="47" y="0"/>
                    </a:cubicBezTo>
                    <a:cubicBezTo>
                      <a:pt x="41" y="0"/>
                      <a:pt x="36" y="3"/>
                      <a:pt x="33" y="6"/>
                    </a:cubicBezTo>
                    <a:cubicBezTo>
                      <a:pt x="29" y="3"/>
                      <a:pt x="24" y="0"/>
                      <a:pt x="19" y="0"/>
                    </a:cubicBezTo>
                    <a:cubicBezTo>
                      <a:pt x="8" y="0"/>
                      <a:pt x="0" y="9"/>
                      <a:pt x="0" y="19"/>
                    </a:cubicBezTo>
                    <a:cubicBezTo>
                      <a:pt x="0" y="25"/>
                      <a:pt x="2" y="30"/>
                      <a:pt x="6" y="33"/>
                    </a:cubicBezTo>
                    <a:cubicBezTo>
                      <a:pt x="6" y="33"/>
                      <a:pt x="6" y="33"/>
                      <a:pt x="6" y="33"/>
                    </a:cubicBezTo>
                    <a:cubicBezTo>
                      <a:pt x="26" y="54"/>
                      <a:pt x="26" y="54"/>
                      <a:pt x="26" y="54"/>
                    </a:cubicBezTo>
                    <a:cubicBezTo>
                      <a:pt x="28" y="56"/>
                      <a:pt x="31" y="58"/>
                      <a:pt x="33" y="58"/>
                    </a:cubicBezTo>
                    <a:cubicBezTo>
                      <a:pt x="35" y="58"/>
                      <a:pt x="37" y="56"/>
                      <a:pt x="39" y="54"/>
                    </a:cubicBezTo>
                    <a:cubicBezTo>
                      <a:pt x="59" y="33"/>
                      <a:pt x="59" y="33"/>
                      <a:pt x="59" y="33"/>
                    </a:cubicBezTo>
                    <a:cubicBezTo>
                      <a:pt x="59" y="33"/>
                      <a:pt x="59" y="33"/>
                      <a:pt x="59" y="33"/>
                    </a:cubicBezTo>
                    <a:cubicBezTo>
                      <a:pt x="63" y="30"/>
                      <a:pt x="66" y="25"/>
                      <a:pt x="66" y="19"/>
                    </a:cubicBezTo>
                    <a:close/>
                    <a:moveTo>
                      <a:pt x="54" y="27"/>
                    </a:moveTo>
                    <a:cubicBezTo>
                      <a:pt x="33" y="48"/>
                      <a:pt x="33" y="48"/>
                      <a:pt x="33" y="48"/>
                    </a:cubicBezTo>
                    <a:cubicBezTo>
                      <a:pt x="33" y="48"/>
                      <a:pt x="33" y="48"/>
                      <a:pt x="33" y="48"/>
                    </a:cubicBezTo>
                    <a:cubicBezTo>
                      <a:pt x="32" y="48"/>
                      <a:pt x="32" y="48"/>
                      <a:pt x="32" y="48"/>
                    </a:cubicBezTo>
                    <a:cubicBezTo>
                      <a:pt x="11" y="27"/>
                      <a:pt x="11" y="27"/>
                      <a:pt x="11" y="27"/>
                    </a:cubicBezTo>
                    <a:cubicBezTo>
                      <a:pt x="9" y="25"/>
                      <a:pt x="8" y="22"/>
                      <a:pt x="8" y="19"/>
                    </a:cubicBezTo>
                    <a:cubicBezTo>
                      <a:pt x="8" y="13"/>
                      <a:pt x="13" y="8"/>
                      <a:pt x="19" y="8"/>
                    </a:cubicBezTo>
                    <a:cubicBezTo>
                      <a:pt x="22" y="8"/>
                      <a:pt x="24" y="10"/>
                      <a:pt x="27" y="12"/>
                    </a:cubicBezTo>
                    <a:cubicBezTo>
                      <a:pt x="33" y="19"/>
                      <a:pt x="33" y="19"/>
                      <a:pt x="33" y="19"/>
                    </a:cubicBezTo>
                    <a:cubicBezTo>
                      <a:pt x="39" y="12"/>
                      <a:pt x="39" y="12"/>
                      <a:pt x="39" y="12"/>
                    </a:cubicBezTo>
                    <a:cubicBezTo>
                      <a:pt x="41" y="10"/>
                      <a:pt x="44" y="8"/>
                      <a:pt x="47" y="8"/>
                    </a:cubicBezTo>
                    <a:cubicBezTo>
                      <a:pt x="53" y="8"/>
                      <a:pt x="57" y="13"/>
                      <a:pt x="57" y="19"/>
                    </a:cubicBezTo>
                    <a:cubicBezTo>
                      <a:pt x="57" y="22"/>
                      <a:pt x="56" y="25"/>
                      <a:pt x="54" y="27"/>
                    </a:cubicBezTo>
                    <a:close/>
                  </a:path>
                </a:pathLst>
              </a:custGeom>
              <a:grpFill/>
              <a:ln>
                <a:noFill/>
              </a:ln>
            </p:spPr>
            <p:txBody>
              <a:bodyPr anchor="ctr"/>
              <a:lstStyle/>
              <a:p>
                <a:pPr algn="ctr"/>
                <a:endParaRPr/>
              </a:p>
            </p:txBody>
          </p:sp>
          <p:sp>
            <p:nvSpPr>
              <p:cNvPr id="273" name="iṥlíḓè">
                <a:extLst>
                  <a:ext uri="{FF2B5EF4-FFF2-40B4-BE49-F238E27FC236}">
                    <a16:creationId xmlns:a16="http://schemas.microsoft.com/office/drawing/2014/main" id="{33A063B1-71E7-4E51-BFCC-E49685A1957E}"/>
                  </a:ext>
                </a:extLst>
              </p:cNvPr>
              <p:cNvSpPr/>
              <p:nvPr/>
            </p:nvSpPr>
            <p:spPr bwMode="auto">
              <a:xfrm>
                <a:off x="5806087" y="1515560"/>
                <a:ext cx="197691" cy="191818"/>
              </a:xfrm>
              <a:custGeom>
                <a:avLst/>
                <a:gdLst>
                  <a:gd name="T0" fmla="*/ 39 w 62"/>
                  <a:gd name="T1" fmla="*/ 42 h 60"/>
                  <a:gd name="T2" fmla="*/ 37 w 62"/>
                  <a:gd name="T3" fmla="*/ 38 h 60"/>
                  <a:gd name="T4" fmla="*/ 43 w 62"/>
                  <a:gd name="T5" fmla="*/ 27 h 60"/>
                  <a:gd name="T6" fmla="*/ 44 w 62"/>
                  <a:gd name="T7" fmla="*/ 19 h 60"/>
                  <a:gd name="T8" fmla="*/ 31 w 62"/>
                  <a:gd name="T9" fmla="*/ 0 h 60"/>
                  <a:gd name="T10" fmla="*/ 18 w 62"/>
                  <a:gd name="T11" fmla="*/ 19 h 60"/>
                  <a:gd name="T12" fmla="*/ 20 w 62"/>
                  <a:gd name="T13" fmla="*/ 27 h 60"/>
                  <a:gd name="T14" fmla="*/ 25 w 62"/>
                  <a:gd name="T15" fmla="*/ 38 h 60"/>
                  <a:gd name="T16" fmla="*/ 23 w 62"/>
                  <a:gd name="T17" fmla="*/ 42 h 60"/>
                  <a:gd name="T18" fmla="*/ 0 w 62"/>
                  <a:gd name="T19" fmla="*/ 60 h 60"/>
                  <a:gd name="T20" fmla="*/ 31 w 62"/>
                  <a:gd name="T21" fmla="*/ 60 h 60"/>
                  <a:gd name="T22" fmla="*/ 62 w 62"/>
                  <a:gd name="T23" fmla="*/ 60 h 60"/>
                  <a:gd name="T24" fmla="*/ 39 w 62"/>
                  <a:gd name="T25"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9" y="42"/>
                    </a:moveTo>
                    <a:cubicBezTo>
                      <a:pt x="37" y="42"/>
                      <a:pt x="37" y="38"/>
                      <a:pt x="37" y="38"/>
                    </a:cubicBezTo>
                    <a:cubicBezTo>
                      <a:pt x="37" y="38"/>
                      <a:pt x="42" y="33"/>
                      <a:pt x="43" y="27"/>
                    </a:cubicBezTo>
                    <a:cubicBezTo>
                      <a:pt x="45" y="27"/>
                      <a:pt x="47" y="21"/>
                      <a:pt x="44" y="19"/>
                    </a:cubicBezTo>
                    <a:cubicBezTo>
                      <a:pt x="44" y="16"/>
                      <a:pt x="48" y="0"/>
                      <a:pt x="31" y="0"/>
                    </a:cubicBezTo>
                    <a:cubicBezTo>
                      <a:pt x="15" y="0"/>
                      <a:pt x="18" y="16"/>
                      <a:pt x="18" y="19"/>
                    </a:cubicBezTo>
                    <a:cubicBezTo>
                      <a:pt x="15" y="21"/>
                      <a:pt x="17" y="27"/>
                      <a:pt x="20" y="27"/>
                    </a:cubicBezTo>
                    <a:cubicBezTo>
                      <a:pt x="21" y="33"/>
                      <a:pt x="25" y="38"/>
                      <a:pt x="25" y="38"/>
                    </a:cubicBezTo>
                    <a:cubicBezTo>
                      <a:pt x="25" y="38"/>
                      <a:pt x="25" y="42"/>
                      <a:pt x="23" y="42"/>
                    </a:cubicBezTo>
                    <a:cubicBezTo>
                      <a:pt x="19" y="43"/>
                      <a:pt x="0" y="51"/>
                      <a:pt x="0" y="60"/>
                    </a:cubicBezTo>
                    <a:cubicBezTo>
                      <a:pt x="31" y="60"/>
                      <a:pt x="31" y="60"/>
                      <a:pt x="31" y="60"/>
                    </a:cubicBezTo>
                    <a:cubicBezTo>
                      <a:pt x="62" y="60"/>
                      <a:pt x="62" y="60"/>
                      <a:pt x="62" y="60"/>
                    </a:cubicBezTo>
                    <a:cubicBezTo>
                      <a:pt x="62" y="51"/>
                      <a:pt x="44" y="43"/>
                      <a:pt x="39" y="42"/>
                    </a:cubicBezTo>
                    <a:close/>
                  </a:path>
                </a:pathLst>
              </a:custGeom>
              <a:grpFill/>
              <a:ln>
                <a:noFill/>
              </a:ln>
            </p:spPr>
            <p:txBody>
              <a:bodyPr anchor="ctr"/>
              <a:lstStyle/>
              <a:p>
                <a:pPr algn="ctr"/>
                <a:endParaRPr/>
              </a:p>
            </p:txBody>
          </p:sp>
          <p:sp>
            <p:nvSpPr>
              <p:cNvPr id="274" name="ïslîḑê">
                <a:extLst>
                  <a:ext uri="{FF2B5EF4-FFF2-40B4-BE49-F238E27FC236}">
                    <a16:creationId xmlns:a16="http://schemas.microsoft.com/office/drawing/2014/main" id="{72FAC863-D49E-4E31-AAA2-367CC04F02B3}"/>
                  </a:ext>
                </a:extLst>
              </p:cNvPr>
              <p:cNvSpPr/>
              <p:nvPr/>
            </p:nvSpPr>
            <p:spPr bwMode="auto">
              <a:xfrm>
                <a:off x="6771087" y="1745564"/>
                <a:ext cx="150715" cy="150714"/>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4 h 47"/>
                  <a:gd name="T44" fmla="*/ 4 w 47"/>
                  <a:gd name="T45" fmla="*/ 47 h 47"/>
                  <a:gd name="T46" fmla="*/ 17 w 47"/>
                  <a:gd name="T47" fmla="*/ 47 h 47"/>
                  <a:gd name="T48" fmla="*/ 21 w 47"/>
                  <a:gd name="T49" fmla="*/ 44 h 47"/>
                  <a:gd name="T50" fmla="*/ 21 w 47"/>
                  <a:gd name="T51" fmla="*/ 27 h 47"/>
                  <a:gd name="T52" fmla="*/ 26 w 47"/>
                  <a:gd name="T53" fmla="*/ 27 h 47"/>
                  <a:gd name="T54" fmla="*/ 26 w 47"/>
                  <a:gd name="T55" fmla="*/ 44 h 47"/>
                  <a:gd name="T56" fmla="*/ 30 w 47"/>
                  <a:gd name="T57" fmla="*/ 47 h 47"/>
                  <a:gd name="T58" fmla="*/ 43 w 47"/>
                  <a:gd name="T59" fmla="*/ 47 h 47"/>
                  <a:gd name="T60" fmla="*/ 47 w 47"/>
                  <a:gd name="T61" fmla="*/ 44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4 h 47"/>
                  <a:gd name="T82" fmla="*/ 22 w 47"/>
                  <a:gd name="T83" fmla="*/ 24 h 47"/>
                  <a:gd name="T84" fmla="*/ 21 w 47"/>
                  <a:gd name="T85" fmla="*/ 22 h 47"/>
                  <a:gd name="T86" fmla="*/ 22 w 47"/>
                  <a:gd name="T87" fmla="*/ 21 h 47"/>
                  <a:gd name="T88" fmla="*/ 25 w 47"/>
                  <a:gd name="T89" fmla="*/ 21 h 47"/>
                  <a:gd name="T90" fmla="*/ 26 w 47"/>
                  <a:gd name="T91" fmla="*/ 22 h 47"/>
                  <a:gd name="T92" fmla="*/ 25 w 47"/>
                  <a:gd name="T93" fmla="*/ 24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4"/>
                      <a:pt x="0" y="44"/>
                      <a:pt x="0" y="44"/>
                    </a:cubicBezTo>
                    <a:cubicBezTo>
                      <a:pt x="0" y="45"/>
                      <a:pt x="2" y="47"/>
                      <a:pt x="4" y="47"/>
                    </a:cubicBezTo>
                    <a:cubicBezTo>
                      <a:pt x="17" y="47"/>
                      <a:pt x="17" y="47"/>
                      <a:pt x="17" y="47"/>
                    </a:cubicBezTo>
                    <a:cubicBezTo>
                      <a:pt x="19" y="47"/>
                      <a:pt x="21" y="45"/>
                      <a:pt x="21" y="44"/>
                    </a:cubicBezTo>
                    <a:cubicBezTo>
                      <a:pt x="21" y="27"/>
                      <a:pt x="21" y="27"/>
                      <a:pt x="21" y="27"/>
                    </a:cubicBezTo>
                    <a:cubicBezTo>
                      <a:pt x="26" y="27"/>
                      <a:pt x="26" y="27"/>
                      <a:pt x="26" y="27"/>
                    </a:cubicBezTo>
                    <a:cubicBezTo>
                      <a:pt x="26" y="44"/>
                      <a:pt x="26" y="44"/>
                      <a:pt x="26" y="44"/>
                    </a:cubicBezTo>
                    <a:cubicBezTo>
                      <a:pt x="26" y="45"/>
                      <a:pt x="28" y="47"/>
                      <a:pt x="30" y="47"/>
                    </a:cubicBezTo>
                    <a:cubicBezTo>
                      <a:pt x="43" y="47"/>
                      <a:pt x="43" y="47"/>
                      <a:pt x="43" y="47"/>
                    </a:cubicBezTo>
                    <a:cubicBezTo>
                      <a:pt x="45" y="47"/>
                      <a:pt x="47" y="45"/>
                      <a:pt x="47" y="44"/>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2"/>
                      <a:pt x="4" y="41"/>
                      <a:pt x="5" y="41"/>
                    </a:cubicBezTo>
                    <a:cubicBezTo>
                      <a:pt x="16" y="41"/>
                      <a:pt x="16" y="41"/>
                      <a:pt x="16" y="41"/>
                    </a:cubicBezTo>
                    <a:cubicBezTo>
                      <a:pt x="17" y="41"/>
                      <a:pt x="18" y="42"/>
                      <a:pt x="18" y="42"/>
                    </a:cubicBezTo>
                    <a:cubicBezTo>
                      <a:pt x="18" y="43"/>
                      <a:pt x="17" y="44"/>
                      <a:pt x="16" y="44"/>
                    </a:cubicBezTo>
                    <a:close/>
                    <a:moveTo>
                      <a:pt x="25" y="24"/>
                    </a:moveTo>
                    <a:cubicBezTo>
                      <a:pt x="22" y="24"/>
                      <a:pt x="22" y="24"/>
                      <a:pt x="22" y="24"/>
                    </a:cubicBezTo>
                    <a:cubicBezTo>
                      <a:pt x="21" y="24"/>
                      <a:pt x="21" y="23"/>
                      <a:pt x="21" y="22"/>
                    </a:cubicBezTo>
                    <a:cubicBezTo>
                      <a:pt x="21" y="21"/>
                      <a:pt x="21" y="21"/>
                      <a:pt x="22" y="21"/>
                    </a:cubicBezTo>
                    <a:cubicBezTo>
                      <a:pt x="25" y="21"/>
                      <a:pt x="25" y="21"/>
                      <a:pt x="25" y="21"/>
                    </a:cubicBezTo>
                    <a:cubicBezTo>
                      <a:pt x="26" y="21"/>
                      <a:pt x="26" y="21"/>
                      <a:pt x="26" y="22"/>
                    </a:cubicBezTo>
                    <a:cubicBezTo>
                      <a:pt x="26" y="23"/>
                      <a:pt x="26" y="24"/>
                      <a:pt x="25" y="24"/>
                    </a:cubicBezTo>
                    <a:close/>
                    <a:moveTo>
                      <a:pt x="42" y="44"/>
                    </a:moveTo>
                    <a:cubicBezTo>
                      <a:pt x="31" y="44"/>
                      <a:pt x="31" y="44"/>
                      <a:pt x="31" y="44"/>
                    </a:cubicBezTo>
                    <a:cubicBezTo>
                      <a:pt x="30" y="44"/>
                      <a:pt x="29" y="43"/>
                      <a:pt x="29" y="42"/>
                    </a:cubicBezTo>
                    <a:cubicBezTo>
                      <a:pt x="29" y="42"/>
                      <a:pt x="30" y="41"/>
                      <a:pt x="31" y="41"/>
                    </a:cubicBezTo>
                    <a:cubicBezTo>
                      <a:pt x="42" y="41"/>
                      <a:pt x="42" y="41"/>
                      <a:pt x="42" y="41"/>
                    </a:cubicBezTo>
                    <a:cubicBezTo>
                      <a:pt x="43" y="41"/>
                      <a:pt x="44" y="42"/>
                      <a:pt x="44" y="42"/>
                    </a:cubicBezTo>
                    <a:cubicBezTo>
                      <a:pt x="44" y="43"/>
                      <a:pt x="43" y="44"/>
                      <a:pt x="42" y="44"/>
                    </a:cubicBezTo>
                    <a:close/>
                  </a:path>
                </a:pathLst>
              </a:custGeom>
              <a:grpFill/>
              <a:ln>
                <a:noFill/>
              </a:ln>
            </p:spPr>
            <p:txBody>
              <a:bodyPr anchor="ctr"/>
              <a:lstStyle/>
              <a:p>
                <a:pPr algn="ctr"/>
                <a:endParaRPr/>
              </a:p>
            </p:txBody>
          </p:sp>
          <p:sp>
            <p:nvSpPr>
              <p:cNvPr id="275" name="íṩľïdê">
                <a:extLst>
                  <a:ext uri="{FF2B5EF4-FFF2-40B4-BE49-F238E27FC236}">
                    <a16:creationId xmlns:a16="http://schemas.microsoft.com/office/drawing/2014/main" id="{B3E638F2-A359-47B5-B236-0B9D7470D3C7}"/>
                  </a:ext>
                </a:extLst>
              </p:cNvPr>
              <p:cNvSpPr/>
              <p:nvPr/>
            </p:nvSpPr>
            <p:spPr bwMode="auto">
              <a:xfrm>
                <a:off x="8191769" y="2620489"/>
                <a:ext cx="236837" cy="266197"/>
              </a:xfrm>
              <a:custGeom>
                <a:avLst/>
                <a:gdLst>
                  <a:gd name="T0" fmla="*/ 58 w 74"/>
                  <a:gd name="T1" fmla="*/ 25 h 83"/>
                  <a:gd name="T2" fmla="*/ 62 w 74"/>
                  <a:gd name="T3" fmla="*/ 22 h 83"/>
                  <a:gd name="T4" fmla="*/ 68 w 74"/>
                  <a:gd name="T5" fmla="*/ 12 h 83"/>
                  <a:gd name="T6" fmla="*/ 65 w 74"/>
                  <a:gd name="T7" fmla="*/ 3 h 83"/>
                  <a:gd name="T8" fmla="*/ 58 w 74"/>
                  <a:gd name="T9" fmla="*/ 0 h 83"/>
                  <a:gd name="T10" fmla="*/ 46 w 74"/>
                  <a:gd name="T11" fmla="*/ 5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5 w 74"/>
                  <a:gd name="T29" fmla="*/ 46 h 83"/>
                  <a:gd name="T30" fmla="*/ 5 w 74"/>
                  <a:gd name="T31" fmla="*/ 83 h 83"/>
                  <a:gd name="T32" fmla="*/ 68 w 74"/>
                  <a:gd name="T33" fmla="*/ 83 h 83"/>
                  <a:gd name="T34" fmla="*/ 68 w 74"/>
                  <a:gd name="T35" fmla="*/ 46 h 83"/>
                  <a:gd name="T36" fmla="*/ 74 w 74"/>
                  <a:gd name="T37" fmla="*/ 46 h 83"/>
                  <a:gd name="T38" fmla="*/ 74 w 74"/>
                  <a:gd name="T39" fmla="*/ 25 h 83"/>
                  <a:gd name="T40" fmla="*/ 58 w 74"/>
                  <a:gd name="T41" fmla="*/ 25 h 83"/>
                  <a:gd name="T42" fmla="*/ 50 w 74"/>
                  <a:gd name="T43" fmla="*/ 9 h 83"/>
                  <a:gd name="T44" fmla="*/ 58 w 74"/>
                  <a:gd name="T45" fmla="*/ 6 h 83"/>
                  <a:gd name="T46" fmla="*/ 61 w 74"/>
                  <a:gd name="T47" fmla="*/ 7 h 83"/>
                  <a:gd name="T48" fmla="*/ 58 w 74"/>
                  <a:gd name="T49" fmla="*/ 17 h 83"/>
                  <a:gd name="T50" fmla="*/ 46 w 74"/>
                  <a:gd name="T51" fmla="*/ 25 h 83"/>
                  <a:gd name="T52" fmla="*/ 41 w 74"/>
                  <a:gd name="T53" fmla="*/ 25 h 83"/>
                  <a:gd name="T54" fmla="*/ 50 w 74"/>
                  <a:gd name="T55" fmla="*/ 9 h 83"/>
                  <a:gd name="T56" fmla="*/ 14 w 74"/>
                  <a:gd name="T57" fmla="*/ 12 h 83"/>
                  <a:gd name="T58" fmla="*/ 15 w 74"/>
                  <a:gd name="T59" fmla="*/ 9 h 83"/>
                  <a:gd name="T60" fmla="*/ 18 w 74"/>
                  <a:gd name="T61" fmla="*/ 8 h 83"/>
                  <a:gd name="T62" fmla="*/ 18 w 74"/>
                  <a:gd name="T63" fmla="*/ 8 h 83"/>
                  <a:gd name="T64" fmla="*/ 23 w 74"/>
                  <a:gd name="T65" fmla="*/ 10 h 83"/>
                  <a:gd name="T66" fmla="*/ 29 w 74"/>
                  <a:gd name="T67" fmla="*/ 23 h 83"/>
                  <a:gd name="T68" fmla="*/ 29 w 74"/>
                  <a:gd name="T69" fmla="*/ 23 h 83"/>
                  <a:gd name="T70" fmla="*/ 29 w 74"/>
                  <a:gd name="T71" fmla="*/ 23 h 83"/>
                  <a:gd name="T72" fmla="*/ 16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5 w 74"/>
                  <a:gd name="T89" fmla="*/ 41 h 83"/>
                  <a:gd name="T90" fmla="*/ 5 w 74"/>
                  <a:gd name="T91" fmla="*/ 30 h 83"/>
                  <a:gd name="T92" fmla="*/ 32 w 74"/>
                  <a:gd name="T93" fmla="*/ 30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8 w 74"/>
                  <a:gd name="T107" fmla="*/ 41 h 83"/>
                  <a:gd name="T108" fmla="*/ 42 w 74"/>
                  <a:gd name="T109" fmla="*/ 41 h 83"/>
                  <a:gd name="T110" fmla="*/ 42 w 74"/>
                  <a:gd name="T111" fmla="*/ 30 h 83"/>
                  <a:gd name="T112" fmla="*/ 68 w 74"/>
                  <a:gd name="T113" fmla="*/ 30 h 83"/>
                  <a:gd name="T114" fmla="*/ 68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2" y="22"/>
                    </a:cubicBezTo>
                    <a:cubicBezTo>
                      <a:pt x="65" y="19"/>
                      <a:pt x="67" y="15"/>
                      <a:pt x="68" y="12"/>
                    </a:cubicBezTo>
                    <a:cubicBezTo>
                      <a:pt x="68" y="8"/>
                      <a:pt x="67" y="5"/>
                      <a:pt x="65" y="3"/>
                    </a:cubicBezTo>
                    <a:cubicBezTo>
                      <a:pt x="63" y="1"/>
                      <a:pt x="61" y="0"/>
                      <a:pt x="58" y="0"/>
                    </a:cubicBezTo>
                    <a:cubicBezTo>
                      <a:pt x="54" y="0"/>
                      <a:pt x="49" y="2"/>
                      <a:pt x="46" y="5"/>
                    </a:cubicBezTo>
                    <a:cubicBezTo>
                      <a:pt x="41" y="11"/>
                      <a:pt x="37" y="18"/>
                      <a:pt x="36" y="24"/>
                    </a:cubicBezTo>
                    <a:cubicBezTo>
                      <a:pt x="34" y="18"/>
                      <a:pt x="32" y="11"/>
                      <a:pt x="27" y="6"/>
                    </a:cubicBezTo>
                    <a:cubicBezTo>
                      <a:pt x="24" y="3"/>
                      <a:pt x="21" y="2"/>
                      <a:pt x="18" y="2"/>
                    </a:cubicBezTo>
                    <a:cubicBezTo>
                      <a:pt x="15" y="2"/>
                      <a:pt x="13" y="3"/>
                      <a:pt x="11" y="5"/>
                    </a:cubicBezTo>
                    <a:cubicBezTo>
                      <a:pt x="7" y="9"/>
                      <a:pt x="7" y="16"/>
                      <a:pt x="12" y="21"/>
                    </a:cubicBezTo>
                    <a:cubicBezTo>
                      <a:pt x="14" y="22"/>
                      <a:pt x="16" y="24"/>
                      <a:pt x="18" y="25"/>
                    </a:cubicBezTo>
                    <a:cubicBezTo>
                      <a:pt x="0" y="25"/>
                      <a:pt x="0" y="25"/>
                      <a:pt x="0" y="25"/>
                    </a:cubicBezTo>
                    <a:cubicBezTo>
                      <a:pt x="0" y="46"/>
                      <a:pt x="0" y="46"/>
                      <a:pt x="0" y="46"/>
                    </a:cubicBezTo>
                    <a:cubicBezTo>
                      <a:pt x="5" y="46"/>
                      <a:pt x="5" y="46"/>
                      <a:pt x="5" y="46"/>
                    </a:cubicBezTo>
                    <a:cubicBezTo>
                      <a:pt x="5" y="83"/>
                      <a:pt x="5" y="83"/>
                      <a:pt x="5" y="83"/>
                    </a:cubicBezTo>
                    <a:cubicBezTo>
                      <a:pt x="68" y="83"/>
                      <a:pt x="68" y="83"/>
                      <a:pt x="68" y="83"/>
                    </a:cubicBezTo>
                    <a:cubicBezTo>
                      <a:pt x="68" y="46"/>
                      <a:pt x="68" y="46"/>
                      <a:pt x="68" y="46"/>
                    </a:cubicBezTo>
                    <a:cubicBezTo>
                      <a:pt x="74" y="46"/>
                      <a:pt x="74" y="46"/>
                      <a:pt x="74" y="46"/>
                    </a:cubicBezTo>
                    <a:cubicBezTo>
                      <a:pt x="74" y="25"/>
                      <a:pt x="74" y="25"/>
                      <a:pt x="74" y="25"/>
                    </a:cubicBezTo>
                    <a:lnTo>
                      <a:pt x="58" y="25"/>
                    </a:lnTo>
                    <a:close/>
                    <a:moveTo>
                      <a:pt x="50" y="9"/>
                    </a:moveTo>
                    <a:cubicBezTo>
                      <a:pt x="52" y="7"/>
                      <a:pt x="55" y="6"/>
                      <a:pt x="58" y="6"/>
                    </a:cubicBezTo>
                    <a:cubicBezTo>
                      <a:pt x="59" y="6"/>
                      <a:pt x="60" y="6"/>
                      <a:pt x="61" y="7"/>
                    </a:cubicBezTo>
                    <a:cubicBezTo>
                      <a:pt x="63" y="9"/>
                      <a:pt x="62" y="14"/>
                      <a:pt x="58" y="17"/>
                    </a:cubicBezTo>
                    <a:cubicBezTo>
                      <a:pt x="55" y="21"/>
                      <a:pt x="50" y="23"/>
                      <a:pt x="46" y="25"/>
                    </a:cubicBezTo>
                    <a:cubicBezTo>
                      <a:pt x="41" y="25"/>
                      <a:pt x="41" y="25"/>
                      <a:pt x="41" y="25"/>
                    </a:cubicBezTo>
                    <a:cubicBezTo>
                      <a:pt x="43" y="20"/>
                      <a:pt x="46" y="14"/>
                      <a:pt x="50" y="9"/>
                    </a:cubicBezTo>
                    <a:close/>
                    <a:moveTo>
                      <a:pt x="14" y="12"/>
                    </a:moveTo>
                    <a:cubicBezTo>
                      <a:pt x="14" y="11"/>
                      <a:pt x="14" y="10"/>
                      <a:pt x="15" y="9"/>
                    </a:cubicBezTo>
                    <a:cubicBezTo>
                      <a:pt x="16" y="8"/>
                      <a:pt x="17" y="8"/>
                      <a:pt x="18" y="8"/>
                    </a:cubicBezTo>
                    <a:cubicBezTo>
                      <a:pt x="18" y="8"/>
                      <a:pt x="18" y="8"/>
                      <a:pt x="18" y="8"/>
                    </a:cubicBezTo>
                    <a:cubicBezTo>
                      <a:pt x="19" y="8"/>
                      <a:pt x="21" y="9"/>
                      <a:pt x="23" y="10"/>
                    </a:cubicBezTo>
                    <a:cubicBezTo>
                      <a:pt x="25" y="13"/>
                      <a:pt x="28" y="17"/>
                      <a:pt x="29" y="23"/>
                    </a:cubicBezTo>
                    <a:cubicBezTo>
                      <a:pt x="29" y="23"/>
                      <a:pt x="29" y="23"/>
                      <a:pt x="29" y="23"/>
                    </a:cubicBezTo>
                    <a:cubicBezTo>
                      <a:pt x="29" y="23"/>
                      <a:pt x="29" y="23"/>
                      <a:pt x="29" y="23"/>
                    </a:cubicBezTo>
                    <a:cubicBezTo>
                      <a:pt x="23" y="22"/>
                      <a:pt x="19" y="19"/>
                      <a:pt x="16" y="17"/>
                    </a:cubicBezTo>
                    <a:cubicBezTo>
                      <a:pt x="15" y="15"/>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5" y="41"/>
                      <a:pt x="5" y="41"/>
                      <a:pt x="5" y="41"/>
                    </a:cubicBezTo>
                    <a:cubicBezTo>
                      <a:pt x="5" y="30"/>
                      <a:pt x="5" y="30"/>
                      <a:pt x="5" y="30"/>
                    </a:cubicBezTo>
                    <a:cubicBezTo>
                      <a:pt x="32" y="30"/>
                      <a:pt x="32" y="30"/>
                      <a:pt x="32" y="30"/>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8" y="41"/>
                    </a:moveTo>
                    <a:cubicBezTo>
                      <a:pt x="42" y="41"/>
                      <a:pt x="42" y="41"/>
                      <a:pt x="42" y="41"/>
                    </a:cubicBezTo>
                    <a:cubicBezTo>
                      <a:pt x="42" y="30"/>
                      <a:pt x="42" y="30"/>
                      <a:pt x="42" y="30"/>
                    </a:cubicBezTo>
                    <a:cubicBezTo>
                      <a:pt x="68" y="30"/>
                      <a:pt x="68" y="30"/>
                      <a:pt x="68" y="30"/>
                    </a:cubicBezTo>
                    <a:lnTo>
                      <a:pt x="6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ïṣľîḋé">
                <a:extLst>
                  <a:ext uri="{FF2B5EF4-FFF2-40B4-BE49-F238E27FC236}">
                    <a16:creationId xmlns:a16="http://schemas.microsoft.com/office/drawing/2014/main" id="{254BC0CC-8304-44E0-8454-BA2202068E36}"/>
                  </a:ext>
                </a:extLst>
              </p:cNvPr>
              <p:cNvSpPr/>
              <p:nvPr/>
            </p:nvSpPr>
            <p:spPr bwMode="auto">
              <a:xfrm>
                <a:off x="8084116" y="2039163"/>
                <a:ext cx="303387" cy="264239"/>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8 h 83"/>
                  <a:gd name="T16" fmla="*/ 83 w 95"/>
                  <a:gd name="T17" fmla="*/ 68 h 83"/>
                  <a:gd name="T18" fmla="*/ 83 w 95"/>
                  <a:gd name="T19" fmla="*/ 68 h 83"/>
                  <a:gd name="T20" fmla="*/ 95 w 95"/>
                  <a:gd name="T21" fmla="*/ 34 h 83"/>
                  <a:gd name="T22" fmla="*/ 80 w 95"/>
                  <a:gd name="T23" fmla="*/ 63 h 83"/>
                  <a:gd name="T24" fmla="*/ 78 w 95"/>
                  <a:gd name="T25" fmla="*/ 61 h 83"/>
                  <a:gd name="T26" fmla="*/ 75 w 95"/>
                  <a:gd name="T27" fmla="*/ 55 h 83"/>
                  <a:gd name="T28" fmla="*/ 71 w 95"/>
                  <a:gd name="T29" fmla="*/ 34 h 83"/>
                  <a:gd name="T30" fmla="*/ 75 w 95"/>
                  <a:gd name="T31" fmla="*/ 13 h 83"/>
                  <a:gd name="T32" fmla="*/ 78 w 95"/>
                  <a:gd name="T33" fmla="*/ 7 h 83"/>
                  <a:gd name="T34" fmla="*/ 80 w 95"/>
                  <a:gd name="T35" fmla="*/ 5 h 83"/>
                  <a:gd name="T36" fmla="*/ 83 w 95"/>
                  <a:gd name="T37" fmla="*/ 7 h 83"/>
                  <a:gd name="T38" fmla="*/ 86 w 95"/>
                  <a:gd name="T39" fmla="*/ 13 h 83"/>
                  <a:gd name="T40" fmla="*/ 89 w 95"/>
                  <a:gd name="T41" fmla="*/ 34 h 83"/>
                  <a:gd name="T42" fmla="*/ 86 w 95"/>
                  <a:gd name="T43" fmla="*/ 55 h 83"/>
                  <a:gd name="T44" fmla="*/ 83 w 95"/>
                  <a:gd name="T45" fmla="*/ 61 h 83"/>
                  <a:gd name="T46" fmla="*/ 80 w 95"/>
                  <a:gd name="T47" fmla="*/ 63 h 83"/>
                  <a:gd name="T48" fmla="*/ 24 w 95"/>
                  <a:gd name="T49" fmla="*/ 34 h 83"/>
                  <a:gd name="T50" fmla="*/ 25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5 w 95"/>
                  <a:gd name="T65" fmla="*/ 48 h 83"/>
                  <a:gd name="T66" fmla="*/ 24 w 95"/>
                  <a:gd name="T67" fmla="*/ 34 h 83"/>
                  <a:gd name="T68" fmla="*/ 34 w 95"/>
                  <a:gd name="T69" fmla="*/ 54 h 83"/>
                  <a:gd name="T70" fmla="*/ 23 w 95"/>
                  <a:gd name="T71" fmla="*/ 51 h 83"/>
                  <a:gd name="T72" fmla="*/ 30 w 95"/>
                  <a:gd name="T73" fmla="*/ 81 h 83"/>
                  <a:gd name="T74" fmla="*/ 34 w 95"/>
                  <a:gd name="T75" fmla="*/ 83 h 83"/>
                  <a:gd name="T76" fmla="*/ 44 w 95"/>
                  <a:gd name="T77" fmla="*/ 78 h 83"/>
                  <a:gd name="T78" fmla="*/ 46 w 95"/>
                  <a:gd name="T79" fmla="*/ 75 h 83"/>
                  <a:gd name="T80" fmla="*/ 34 w 95"/>
                  <a:gd name="T81" fmla="*/ 54 h 83"/>
                  <a:gd name="T82" fmla="*/ 80 w 95"/>
                  <a:gd name="T83" fmla="*/ 45 h 83"/>
                  <a:gd name="T84" fmla="*/ 79 w 95"/>
                  <a:gd name="T85" fmla="*/ 45 h 83"/>
                  <a:gd name="T86" fmla="*/ 78 w 95"/>
                  <a:gd name="T87" fmla="*/ 42 h 83"/>
                  <a:gd name="T88" fmla="*/ 77 w 95"/>
                  <a:gd name="T89" fmla="*/ 34 h 83"/>
                  <a:gd name="T90" fmla="*/ 78 w 95"/>
                  <a:gd name="T91" fmla="*/ 26 h 83"/>
                  <a:gd name="T92" fmla="*/ 79 w 95"/>
                  <a:gd name="T93" fmla="*/ 24 h 83"/>
                  <a:gd name="T94" fmla="*/ 80 w 95"/>
                  <a:gd name="T95" fmla="*/ 23 h 83"/>
                  <a:gd name="T96" fmla="*/ 81 w 95"/>
                  <a:gd name="T97" fmla="*/ 24 h 83"/>
                  <a:gd name="T98" fmla="*/ 82 w 95"/>
                  <a:gd name="T99" fmla="*/ 26 h 83"/>
                  <a:gd name="T100" fmla="*/ 84 w 95"/>
                  <a:gd name="T101" fmla="*/ 34 h 83"/>
                  <a:gd name="T102" fmla="*/ 82 w 95"/>
                  <a:gd name="T103" fmla="*/ 42 h 83"/>
                  <a:gd name="T104" fmla="*/ 81 w 95"/>
                  <a:gd name="T105" fmla="*/ 45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90" y="0"/>
                      <a:pt x="83" y="0"/>
                    </a:cubicBezTo>
                    <a:cubicBezTo>
                      <a:pt x="83" y="0"/>
                      <a:pt x="83" y="0"/>
                      <a:pt x="83" y="0"/>
                    </a:cubicBezTo>
                    <a:cubicBezTo>
                      <a:pt x="75" y="0"/>
                      <a:pt x="75" y="0"/>
                      <a:pt x="75" y="0"/>
                    </a:cubicBezTo>
                    <a:cubicBezTo>
                      <a:pt x="75" y="0"/>
                      <a:pt x="57" y="14"/>
                      <a:pt x="31" y="19"/>
                    </a:cubicBezTo>
                    <a:cubicBezTo>
                      <a:pt x="31" y="23"/>
                      <a:pt x="30" y="28"/>
                      <a:pt x="30" y="34"/>
                    </a:cubicBezTo>
                    <a:cubicBezTo>
                      <a:pt x="30" y="40"/>
                      <a:pt x="31" y="45"/>
                      <a:pt x="31" y="49"/>
                    </a:cubicBezTo>
                    <a:cubicBezTo>
                      <a:pt x="57" y="54"/>
                      <a:pt x="75" y="68"/>
                      <a:pt x="75" y="68"/>
                    </a:cubicBezTo>
                    <a:cubicBezTo>
                      <a:pt x="83" y="68"/>
                      <a:pt x="83" y="68"/>
                      <a:pt x="83" y="68"/>
                    </a:cubicBezTo>
                    <a:cubicBezTo>
                      <a:pt x="83" y="68"/>
                      <a:pt x="83" y="68"/>
                      <a:pt x="83" y="68"/>
                    </a:cubicBezTo>
                    <a:cubicBezTo>
                      <a:pt x="90" y="68"/>
                      <a:pt x="95" y="53"/>
                      <a:pt x="95" y="34"/>
                    </a:cubicBezTo>
                    <a:close/>
                    <a:moveTo>
                      <a:pt x="80" y="63"/>
                    </a:moveTo>
                    <a:cubicBezTo>
                      <a:pt x="79" y="63"/>
                      <a:pt x="78" y="62"/>
                      <a:pt x="78" y="61"/>
                    </a:cubicBezTo>
                    <a:cubicBezTo>
                      <a:pt x="77" y="60"/>
                      <a:pt x="76" y="58"/>
                      <a:pt x="75" y="55"/>
                    </a:cubicBezTo>
                    <a:cubicBezTo>
                      <a:pt x="73" y="50"/>
                      <a:pt x="71" y="42"/>
                      <a:pt x="71" y="34"/>
                    </a:cubicBezTo>
                    <a:cubicBezTo>
                      <a:pt x="71" y="26"/>
                      <a:pt x="73" y="18"/>
                      <a:pt x="75" y="13"/>
                    </a:cubicBezTo>
                    <a:cubicBezTo>
                      <a:pt x="76" y="10"/>
                      <a:pt x="77" y="8"/>
                      <a:pt x="78" y="7"/>
                    </a:cubicBezTo>
                    <a:cubicBezTo>
                      <a:pt x="78" y="6"/>
                      <a:pt x="79" y="5"/>
                      <a:pt x="80" y="5"/>
                    </a:cubicBezTo>
                    <a:cubicBezTo>
                      <a:pt x="81" y="5"/>
                      <a:pt x="82" y="6"/>
                      <a:pt x="83" y="7"/>
                    </a:cubicBezTo>
                    <a:cubicBezTo>
                      <a:pt x="84" y="8"/>
                      <a:pt x="85" y="10"/>
                      <a:pt x="86" y="13"/>
                    </a:cubicBezTo>
                    <a:cubicBezTo>
                      <a:pt x="88" y="18"/>
                      <a:pt x="89" y="26"/>
                      <a:pt x="89" y="34"/>
                    </a:cubicBezTo>
                    <a:cubicBezTo>
                      <a:pt x="89" y="42"/>
                      <a:pt x="88" y="50"/>
                      <a:pt x="86" y="55"/>
                    </a:cubicBezTo>
                    <a:cubicBezTo>
                      <a:pt x="85" y="58"/>
                      <a:pt x="84" y="60"/>
                      <a:pt x="83" y="61"/>
                    </a:cubicBezTo>
                    <a:cubicBezTo>
                      <a:pt x="82" y="62"/>
                      <a:pt x="81" y="63"/>
                      <a:pt x="80" y="63"/>
                    </a:cubicBezTo>
                    <a:close/>
                    <a:moveTo>
                      <a:pt x="24" y="34"/>
                    </a:moveTo>
                    <a:cubicBezTo>
                      <a:pt x="24" y="29"/>
                      <a:pt x="24" y="25"/>
                      <a:pt x="25"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5" y="48"/>
                    </a:cubicBezTo>
                    <a:cubicBezTo>
                      <a:pt x="24" y="43"/>
                      <a:pt x="24" y="39"/>
                      <a:pt x="24" y="34"/>
                    </a:cubicBezTo>
                    <a:close/>
                    <a:moveTo>
                      <a:pt x="34" y="54"/>
                    </a:moveTo>
                    <a:cubicBezTo>
                      <a:pt x="23" y="51"/>
                      <a:pt x="23" y="51"/>
                      <a:pt x="23" y="51"/>
                    </a:cubicBezTo>
                    <a:cubicBezTo>
                      <a:pt x="30" y="81"/>
                      <a:pt x="30" y="81"/>
                      <a:pt x="30" y="81"/>
                    </a:cubicBezTo>
                    <a:cubicBezTo>
                      <a:pt x="31" y="83"/>
                      <a:pt x="32" y="83"/>
                      <a:pt x="34" y="83"/>
                    </a:cubicBezTo>
                    <a:cubicBezTo>
                      <a:pt x="44" y="78"/>
                      <a:pt x="44" y="78"/>
                      <a:pt x="44" y="78"/>
                    </a:cubicBezTo>
                    <a:cubicBezTo>
                      <a:pt x="46" y="78"/>
                      <a:pt x="47" y="76"/>
                      <a:pt x="46" y="75"/>
                    </a:cubicBezTo>
                    <a:lnTo>
                      <a:pt x="34" y="54"/>
                    </a:lnTo>
                    <a:close/>
                    <a:moveTo>
                      <a:pt x="80" y="45"/>
                    </a:moveTo>
                    <a:cubicBezTo>
                      <a:pt x="80" y="45"/>
                      <a:pt x="80" y="45"/>
                      <a:pt x="79" y="45"/>
                    </a:cubicBezTo>
                    <a:cubicBezTo>
                      <a:pt x="79" y="44"/>
                      <a:pt x="79" y="43"/>
                      <a:pt x="78" y="42"/>
                    </a:cubicBezTo>
                    <a:cubicBezTo>
                      <a:pt x="77" y="40"/>
                      <a:pt x="77" y="37"/>
                      <a:pt x="77" y="34"/>
                    </a:cubicBezTo>
                    <a:cubicBezTo>
                      <a:pt x="77" y="31"/>
                      <a:pt x="77" y="28"/>
                      <a:pt x="78" y="26"/>
                    </a:cubicBezTo>
                    <a:cubicBezTo>
                      <a:pt x="79" y="25"/>
                      <a:pt x="79" y="24"/>
                      <a:pt x="79" y="24"/>
                    </a:cubicBezTo>
                    <a:cubicBezTo>
                      <a:pt x="80" y="23"/>
                      <a:pt x="80" y="23"/>
                      <a:pt x="80" y="23"/>
                    </a:cubicBezTo>
                    <a:cubicBezTo>
                      <a:pt x="81" y="23"/>
                      <a:pt x="81" y="23"/>
                      <a:pt x="81" y="24"/>
                    </a:cubicBezTo>
                    <a:cubicBezTo>
                      <a:pt x="82" y="24"/>
                      <a:pt x="82" y="25"/>
                      <a:pt x="82" y="26"/>
                    </a:cubicBezTo>
                    <a:cubicBezTo>
                      <a:pt x="83" y="28"/>
                      <a:pt x="84" y="31"/>
                      <a:pt x="84" y="34"/>
                    </a:cubicBezTo>
                    <a:cubicBezTo>
                      <a:pt x="84" y="37"/>
                      <a:pt x="83" y="40"/>
                      <a:pt x="82" y="42"/>
                    </a:cubicBezTo>
                    <a:cubicBezTo>
                      <a:pt x="82" y="43"/>
                      <a:pt x="82" y="44"/>
                      <a:pt x="81" y="45"/>
                    </a:cubicBezTo>
                    <a:cubicBezTo>
                      <a:pt x="81" y="45"/>
                      <a:pt x="81"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ŝḻíḍê">
                <a:extLst>
                  <a:ext uri="{FF2B5EF4-FFF2-40B4-BE49-F238E27FC236}">
                    <a16:creationId xmlns:a16="http://schemas.microsoft.com/office/drawing/2014/main" id="{C05B586D-C4A6-433D-93DC-F362382DD464}"/>
                  </a:ext>
                </a:extLst>
              </p:cNvPr>
              <p:cNvSpPr/>
              <p:nvPr/>
            </p:nvSpPr>
            <p:spPr bwMode="auto">
              <a:xfrm>
                <a:off x="7751370" y="2444330"/>
                <a:ext cx="236837" cy="236836"/>
              </a:xfrm>
              <a:custGeom>
                <a:avLst/>
                <a:gdLst>
                  <a:gd name="T0" fmla="*/ 60 w 121"/>
                  <a:gd name="T1" fmla="*/ 121 h 121"/>
                  <a:gd name="T2" fmla="*/ 121 w 121"/>
                  <a:gd name="T3" fmla="*/ 61 h 121"/>
                  <a:gd name="T4" fmla="*/ 83 w 121"/>
                  <a:gd name="T5" fmla="*/ 61 h 121"/>
                  <a:gd name="T6" fmla="*/ 83 w 121"/>
                  <a:gd name="T7" fmla="*/ 0 h 121"/>
                  <a:gd name="T8" fmla="*/ 37 w 121"/>
                  <a:gd name="T9" fmla="*/ 0 h 121"/>
                  <a:gd name="T10" fmla="*/ 37 w 121"/>
                  <a:gd name="T11" fmla="*/ 61 h 121"/>
                  <a:gd name="T12" fmla="*/ 0 w 121"/>
                  <a:gd name="T13" fmla="*/ 61 h 121"/>
                  <a:gd name="T14" fmla="*/ 60 w 121"/>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1">
                    <a:moveTo>
                      <a:pt x="60" y="121"/>
                    </a:moveTo>
                    <a:lnTo>
                      <a:pt x="121" y="61"/>
                    </a:lnTo>
                    <a:lnTo>
                      <a:pt x="83" y="61"/>
                    </a:lnTo>
                    <a:lnTo>
                      <a:pt x="83" y="0"/>
                    </a:lnTo>
                    <a:lnTo>
                      <a:pt x="37" y="0"/>
                    </a:lnTo>
                    <a:lnTo>
                      <a:pt x="37" y="61"/>
                    </a:lnTo>
                    <a:lnTo>
                      <a:pt x="0" y="61"/>
                    </a:ln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ïsḷîḋé">
                <a:extLst>
                  <a:ext uri="{FF2B5EF4-FFF2-40B4-BE49-F238E27FC236}">
                    <a16:creationId xmlns:a16="http://schemas.microsoft.com/office/drawing/2014/main" id="{9385E8BC-65FF-451F-A06F-57E6A21BE595}"/>
                  </a:ext>
                </a:extLst>
              </p:cNvPr>
              <p:cNvSpPr/>
              <p:nvPr/>
            </p:nvSpPr>
            <p:spPr bwMode="auto">
              <a:xfrm>
                <a:off x="7222892" y="3976918"/>
                <a:ext cx="205520" cy="152672"/>
              </a:xfrm>
              <a:custGeom>
                <a:avLst/>
                <a:gdLst>
                  <a:gd name="T0" fmla="*/ 56 w 64"/>
                  <a:gd name="T1" fmla="*/ 8 h 48"/>
                  <a:gd name="T2" fmla="*/ 56 w 64"/>
                  <a:gd name="T3" fmla="*/ 0 h 48"/>
                  <a:gd name="T4" fmla="*/ 0 w 64"/>
                  <a:gd name="T5" fmla="*/ 0 h 48"/>
                  <a:gd name="T6" fmla="*/ 0 w 64"/>
                  <a:gd name="T7" fmla="*/ 44 h 48"/>
                  <a:gd name="T8" fmla="*/ 4 w 64"/>
                  <a:gd name="T9" fmla="*/ 48 h 48"/>
                  <a:gd name="T10" fmla="*/ 58 w 64"/>
                  <a:gd name="T11" fmla="*/ 48 h 48"/>
                  <a:gd name="T12" fmla="*/ 64 w 64"/>
                  <a:gd name="T13" fmla="*/ 42 h 48"/>
                  <a:gd name="T14" fmla="*/ 64 w 64"/>
                  <a:gd name="T15" fmla="*/ 8 h 48"/>
                  <a:gd name="T16" fmla="*/ 56 w 64"/>
                  <a:gd name="T17" fmla="*/ 8 h 48"/>
                  <a:gd name="T18" fmla="*/ 52 w 64"/>
                  <a:gd name="T19" fmla="*/ 44 h 48"/>
                  <a:gd name="T20" fmla="*/ 4 w 64"/>
                  <a:gd name="T21" fmla="*/ 44 h 48"/>
                  <a:gd name="T22" fmla="*/ 4 w 64"/>
                  <a:gd name="T23" fmla="*/ 4 h 48"/>
                  <a:gd name="T24" fmla="*/ 52 w 64"/>
                  <a:gd name="T25" fmla="*/ 4 h 48"/>
                  <a:gd name="T26" fmla="*/ 52 w 64"/>
                  <a:gd name="T27" fmla="*/ 44 h 48"/>
                  <a:gd name="T28" fmla="*/ 8 w 64"/>
                  <a:gd name="T29" fmla="*/ 12 h 48"/>
                  <a:gd name="T30" fmla="*/ 48 w 64"/>
                  <a:gd name="T31" fmla="*/ 12 h 48"/>
                  <a:gd name="T32" fmla="*/ 48 w 64"/>
                  <a:gd name="T33" fmla="*/ 16 h 48"/>
                  <a:gd name="T34" fmla="*/ 8 w 64"/>
                  <a:gd name="T35" fmla="*/ 16 h 48"/>
                  <a:gd name="T36" fmla="*/ 8 w 64"/>
                  <a:gd name="T37" fmla="*/ 12 h 48"/>
                  <a:gd name="T38" fmla="*/ 32 w 64"/>
                  <a:gd name="T39" fmla="*/ 20 h 48"/>
                  <a:gd name="T40" fmla="*/ 48 w 64"/>
                  <a:gd name="T41" fmla="*/ 20 h 48"/>
                  <a:gd name="T42" fmla="*/ 48 w 64"/>
                  <a:gd name="T43" fmla="*/ 24 h 48"/>
                  <a:gd name="T44" fmla="*/ 32 w 64"/>
                  <a:gd name="T45" fmla="*/ 24 h 48"/>
                  <a:gd name="T46" fmla="*/ 32 w 64"/>
                  <a:gd name="T47" fmla="*/ 20 h 48"/>
                  <a:gd name="T48" fmla="*/ 32 w 64"/>
                  <a:gd name="T49" fmla="*/ 28 h 48"/>
                  <a:gd name="T50" fmla="*/ 48 w 64"/>
                  <a:gd name="T51" fmla="*/ 28 h 48"/>
                  <a:gd name="T52" fmla="*/ 48 w 64"/>
                  <a:gd name="T53" fmla="*/ 32 h 48"/>
                  <a:gd name="T54" fmla="*/ 32 w 64"/>
                  <a:gd name="T55" fmla="*/ 32 h 48"/>
                  <a:gd name="T56" fmla="*/ 32 w 64"/>
                  <a:gd name="T57" fmla="*/ 28 h 48"/>
                  <a:gd name="T58" fmla="*/ 32 w 64"/>
                  <a:gd name="T59" fmla="*/ 36 h 48"/>
                  <a:gd name="T60" fmla="*/ 44 w 64"/>
                  <a:gd name="T61" fmla="*/ 36 h 48"/>
                  <a:gd name="T62" fmla="*/ 44 w 64"/>
                  <a:gd name="T63" fmla="*/ 40 h 48"/>
                  <a:gd name="T64" fmla="*/ 32 w 64"/>
                  <a:gd name="T65" fmla="*/ 40 h 48"/>
                  <a:gd name="T66" fmla="*/ 32 w 64"/>
                  <a:gd name="T67" fmla="*/ 36 h 48"/>
                  <a:gd name="T68" fmla="*/ 8 w 64"/>
                  <a:gd name="T69" fmla="*/ 20 h 48"/>
                  <a:gd name="T70" fmla="*/ 28 w 64"/>
                  <a:gd name="T71" fmla="*/ 20 h 48"/>
                  <a:gd name="T72" fmla="*/ 28 w 64"/>
                  <a:gd name="T73" fmla="*/ 40 h 48"/>
                  <a:gd name="T74" fmla="*/ 8 w 64"/>
                  <a:gd name="T75" fmla="*/ 40 h 48"/>
                  <a:gd name="T76" fmla="*/ 8 w 64"/>
                  <a:gd name="T7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48">
                    <a:moveTo>
                      <a:pt x="56" y="8"/>
                    </a:moveTo>
                    <a:cubicBezTo>
                      <a:pt x="56" y="0"/>
                      <a:pt x="56" y="0"/>
                      <a:pt x="56" y="0"/>
                    </a:cubicBezTo>
                    <a:cubicBezTo>
                      <a:pt x="0" y="0"/>
                      <a:pt x="0" y="0"/>
                      <a:pt x="0" y="0"/>
                    </a:cubicBezTo>
                    <a:cubicBezTo>
                      <a:pt x="0" y="44"/>
                      <a:pt x="0" y="44"/>
                      <a:pt x="0" y="44"/>
                    </a:cubicBezTo>
                    <a:cubicBezTo>
                      <a:pt x="0" y="46"/>
                      <a:pt x="2" y="48"/>
                      <a:pt x="4" y="48"/>
                    </a:cubicBezTo>
                    <a:cubicBezTo>
                      <a:pt x="58" y="48"/>
                      <a:pt x="58" y="48"/>
                      <a:pt x="58" y="48"/>
                    </a:cubicBezTo>
                    <a:cubicBezTo>
                      <a:pt x="61" y="48"/>
                      <a:pt x="64" y="45"/>
                      <a:pt x="64" y="42"/>
                    </a:cubicBezTo>
                    <a:cubicBezTo>
                      <a:pt x="64" y="8"/>
                      <a:pt x="64" y="8"/>
                      <a:pt x="64" y="8"/>
                    </a:cubicBezTo>
                    <a:lnTo>
                      <a:pt x="56" y="8"/>
                    </a:lnTo>
                    <a:close/>
                    <a:moveTo>
                      <a:pt x="52" y="44"/>
                    </a:moveTo>
                    <a:cubicBezTo>
                      <a:pt x="4" y="44"/>
                      <a:pt x="4" y="44"/>
                      <a:pt x="4" y="44"/>
                    </a:cubicBezTo>
                    <a:cubicBezTo>
                      <a:pt x="4" y="4"/>
                      <a:pt x="4" y="4"/>
                      <a:pt x="4" y="4"/>
                    </a:cubicBezTo>
                    <a:cubicBezTo>
                      <a:pt x="52" y="4"/>
                      <a:pt x="52" y="4"/>
                      <a:pt x="52" y="4"/>
                    </a:cubicBezTo>
                    <a:lnTo>
                      <a:pt x="52" y="44"/>
                    </a:lnTo>
                    <a:close/>
                    <a:moveTo>
                      <a:pt x="8" y="12"/>
                    </a:moveTo>
                    <a:cubicBezTo>
                      <a:pt x="48" y="12"/>
                      <a:pt x="48" y="12"/>
                      <a:pt x="48" y="12"/>
                    </a:cubicBezTo>
                    <a:cubicBezTo>
                      <a:pt x="48" y="16"/>
                      <a:pt x="48" y="16"/>
                      <a:pt x="48" y="16"/>
                    </a:cubicBezTo>
                    <a:cubicBezTo>
                      <a:pt x="8" y="16"/>
                      <a:pt x="8" y="16"/>
                      <a:pt x="8" y="16"/>
                    </a:cubicBezTo>
                    <a:lnTo>
                      <a:pt x="8" y="12"/>
                    </a:lnTo>
                    <a:close/>
                    <a:moveTo>
                      <a:pt x="32" y="20"/>
                    </a:moveTo>
                    <a:cubicBezTo>
                      <a:pt x="48" y="20"/>
                      <a:pt x="48" y="20"/>
                      <a:pt x="48" y="20"/>
                    </a:cubicBezTo>
                    <a:cubicBezTo>
                      <a:pt x="48" y="24"/>
                      <a:pt x="48" y="24"/>
                      <a:pt x="48" y="24"/>
                    </a:cubicBezTo>
                    <a:cubicBezTo>
                      <a:pt x="32" y="24"/>
                      <a:pt x="32" y="24"/>
                      <a:pt x="32" y="24"/>
                    </a:cubicBezTo>
                    <a:lnTo>
                      <a:pt x="32" y="20"/>
                    </a:lnTo>
                    <a:close/>
                    <a:moveTo>
                      <a:pt x="32" y="28"/>
                    </a:moveTo>
                    <a:cubicBezTo>
                      <a:pt x="48" y="28"/>
                      <a:pt x="48" y="28"/>
                      <a:pt x="48" y="28"/>
                    </a:cubicBezTo>
                    <a:cubicBezTo>
                      <a:pt x="48" y="32"/>
                      <a:pt x="48" y="32"/>
                      <a:pt x="48" y="32"/>
                    </a:cubicBezTo>
                    <a:cubicBezTo>
                      <a:pt x="32" y="32"/>
                      <a:pt x="32" y="32"/>
                      <a:pt x="32" y="32"/>
                    </a:cubicBezTo>
                    <a:lnTo>
                      <a:pt x="32" y="28"/>
                    </a:lnTo>
                    <a:close/>
                    <a:moveTo>
                      <a:pt x="32" y="36"/>
                    </a:moveTo>
                    <a:cubicBezTo>
                      <a:pt x="44" y="36"/>
                      <a:pt x="44" y="36"/>
                      <a:pt x="44" y="36"/>
                    </a:cubicBezTo>
                    <a:cubicBezTo>
                      <a:pt x="44" y="40"/>
                      <a:pt x="44" y="40"/>
                      <a:pt x="44" y="40"/>
                    </a:cubicBezTo>
                    <a:cubicBezTo>
                      <a:pt x="32" y="40"/>
                      <a:pt x="32" y="40"/>
                      <a:pt x="32" y="40"/>
                    </a:cubicBezTo>
                    <a:lnTo>
                      <a:pt x="32" y="36"/>
                    </a:lnTo>
                    <a:close/>
                    <a:moveTo>
                      <a:pt x="8" y="20"/>
                    </a:moveTo>
                    <a:cubicBezTo>
                      <a:pt x="28" y="20"/>
                      <a:pt x="28" y="20"/>
                      <a:pt x="28" y="20"/>
                    </a:cubicBezTo>
                    <a:cubicBezTo>
                      <a:pt x="28" y="40"/>
                      <a:pt x="28" y="40"/>
                      <a:pt x="28" y="40"/>
                    </a:cubicBezTo>
                    <a:cubicBezTo>
                      <a:pt x="8" y="40"/>
                      <a:pt x="8" y="40"/>
                      <a:pt x="8" y="40"/>
                    </a:cubicBezTo>
                    <a:lnTo>
                      <a:pt x="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íśḻiḋé">
                <a:extLst>
                  <a:ext uri="{FF2B5EF4-FFF2-40B4-BE49-F238E27FC236}">
                    <a16:creationId xmlns:a16="http://schemas.microsoft.com/office/drawing/2014/main" id="{B2ACAD0E-4D41-44D9-9CA0-50CAB6CAF551}"/>
                  </a:ext>
                </a:extLst>
              </p:cNvPr>
              <p:cNvSpPr/>
              <p:nvPr/>
            </p:nvSpPr>
            <p:spPr bwMode="auto">
              <a:xfrm>
                <a:off x="8054756" y="1359970"/>
                <a:ext cx="246623" cy="246623"/>
              </a:xfrm>
              <a:custGeom>
                <a:avLst/>
                <a:gdLst>
                  <a:gd name="T0" fmla="*/ 64 w 77"/>
                  <a:gd name="T1" fmla="*/ 0 h 77"/>
                  <a:gd name="T2" fmla="*/ 13 w 77"/>
                  <a:gd name="T3" fmla="*/ 0 h 77"/>
                  <a:gd name="T4" fmla="*/ 0 w 77"/>
                  <a:gd name="T5" fmla="*/ 13 h 77"/>
                  <a:gd name="T6" fmla="*/ 0 w 77"/>
                  <a:gd name="T7" fmla="*/ 64 h 77"/>
                  <a:gd name="T8" fmla="*/ 13 w 77"/>
                  <a:gd name="T9" fmla="*/ 77 h 77"/>
                  <a:gd name="T10" fmla="*/ 64 w 77"/>
                  <a:gd name="T11" fmla="*/ 77 h 77"/>
                  <a:gd name="T12" fmla="*/ 77 w 77"/>
                  <a:gd name="T13" fmla="*/ 64 h 77"/>
                  <a:gd name="T14" fmla="*/ 77 w 77"/>
                  <a:gd name="T15" fmla="*/ 13 h 77"/>
                  <a:gd name="T16" fmla="*/ 64 w 77"/>
                  <a:gd name="T17" fmla="*/ 0 h 77"/>
                  <a:gd name="T18" fmla="*/ 25 w 77"/>
                  <a:gd name="T19" fmla="*/ 34 h 77"/>
                  <a:gd name="T20" fmla="*/ 52 w 77"/>
                  <a:gd name="T21" fmla="*/ 34 h 77"/>
                  <a:gd name="T22" fmla="*/ 53 w 77"/>
                  <a:gd name="T23" fmla="*/ 38 h 77"/>
                  <a:gd name="T24" fmla="*/ 39 w 77"/>
                  <a:gd name="T25" fmla="*/ 53 h 77"/>
                  <a:gd name="T26" fmla="*/ 24 w 77"/>
                  <a:gd name="T27" fmla="*/ 38 h 77"/>
                  <a:gd name="T28" fmla="*/ 25 w 77"/>
                  <a:gd name="T29" fmla="*/ 34 h 77"/>
                  <a:gd name="T30" fmla="*/ 67 w 77"/>
                  <a:gd name="T31" fmla="*/ 33 h 77"/>
                  <a:gd name="T32" fmla="*/ 67 w 77"/>
                  <a:gd name="T33" fmla="*/ 53 h 77"/>
                  <a:gd name="T34" fmla="*/ 67 w 77"/>
                  <a:gd name="T35" fmla="*/ 62 h 77"/>
                  <a:gd name="T36" fmla="*/ 63 w 77"/>
                  <a:gd name="T37" fmla="*/ 67 h 77"/>
                  <a:gd name="T38" fmla="*/ 15 w 77"/>
                  <a:gd name="T39" fmla="*/ 67 h 77"/>
                  <a:gd name="T40" fmla="*/ 10 w 77"/>
                  <a:gd name="T41" fmla="*/ 63 h 77"/>
                  <a:gd name="T42" fmla="*/ 10 w 77"/>
                  <a:gd name="T43" fmla="*/ 53 h 77"/>
                  <a:gd name="T44" fmla="*/ 10 w 77"/>
                  <a:gd name="T45" fmla="*/ 34 h 77"/>
                  <a:gd name="T46" fmla="*/ 10 w 77"/>
                  <a:gd name="T47" fmla="*/ 34 h 77"/>
                  <a:gd name="T48" fmla="*/ 17 w 77"/>
                  <a:gd name="T49" fmla="*/ 34 h 77"/>
                  <a:gd name="T50" fmla="*/ 17 w 77"/>
                  <a:gd name="T51" fmla="*/ 39 h 77"/>
                  <a:gd name="T52" fmla="*/ 39 w 77"/>
                  <a:gd name="T53" fmla="*/ 60 h 77"/>
                  <a:gd name="T54" fmla="*/ 60 w 77"/>
                  <a:gd name="T55" fmla="*/ 38 h 77"/>
                  <a:gd name="T56" fmla="*/ 60 w 77"/>
                  <a:gd name="T57" fmla="*/ 33 h 77"/>
                  <a:gd name="T58" fmla="*/ 67 w 77"/>
                  <a:gd name="T59" fmla="*/ 33 h 77"/>
                  <a:gd name="T60" fmla="*/ 67 w 77"/>
                  <a:gd name="T61" fmla="*/ 17 h 77"/>
                  <a:gd name="T62" fmla="*/ 65 w 77"/>
                  <a:gd name="T63" fmla="*/ 19 h 77"/>
                  <a:gd name="T64" fmla="*/ 60 w 77"/>
                  <a:gd name="T65" fmla="*/ 19 h 77"/>
                  <a:gd name="T66" fmla="*/ 58 w 77"/>
                  <a:gd name="T67" fmla="*/ 17 h 77"/>
                  <a:gd name="T68" fmla="*/ 58 w 77"/>
                  <a:gd name="T69" fmla="*/ 12 h 77"/>
                  <a:gd name="T70" fmla="*/ 60 w 77"/>
                  <a:gd name="T71" fmla="*/ 10 h 77"/>
                  <a:gd name="T72" fmla="*/ 65 w 77"/>
                  <a:gd name="T73" fmla="*/ 10 h 77"/>
                  <a:gd name="T74" fmla="*/ 67 w 77"/>
                  <a:gd name="T75" fmla="*/ 12 h 77"/>
                  <a:gd name="T76" fmla="*/ 67 w 77"/>
                  <a:gd name="T7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7">
                    <a:moveTo>
                      <a:pt x="64" y="0"/>
                    </a:moveTo>
                    <a:cubicBezTo>
                      <a:pt x="13" y="0"/>
                      <a:pt x="13" y="0"/>
                      <a:pt x="13" y="0"/>
                    </a:cubicBezTo>
                    <a:cubicBezTo>
                      <a:pt x="6" y="0"/>
                      <a:pt x="0" y="6"/>
                      <a:pt x="0" y="13"/>
                    </a:cubicBezTo>
                    <a:cubicBezTo>
                      <a:pt x="0" y="64"/>
                      <a:pt x="0" y="64"/>
                      <a:pt x="0" y="64"/>
                    </a:cubicBezTo>
                    <a:cubicBezTo>
                      <a:pt x="1" y="71"/>
                      <a:pt x="6" y="77"/>
                      <a:pt x="13" y="77"/>
                    </a:cubicBezTo>
                    <a:cubicBezTo>
                      <a:pt x="64" y="77"/>
                      <a:pt x="64" y="77"/>
                      <a:pt x="64" y="77"/>
                    </a:cubicBezTo>
                    <a:cubicBezTo>
                      <a:pt x="71" y="76"/>
                      <a:pt x="77" y="71"/>
                      <a:pt x="77" y="64"/>
                    </a:cubicBezTo>
                    <a:cubicBezTo>
                      <a:pt x="77" y="13"/>
                      <a:pt x="77" y="13"/>
                      <a:pt x="77" y="13"/>
                    </a:cubicBezTo>
                    <a:cubicBezTo>
                      <a:pt x="77" y="6"/>
                      <a:pt x="71" y="0"/>
                      <a:pt x="64" y="0"/>
                    </a:cubicBezTo>
                    <a:close/>
                    <a:moveTo>
                      <a:pt x="25" y="34"/>
                    </a:moveTo>
                    <a:cubicBezTo>
                      <a:pt x="52" y="34"/>
                      <a:pt x="52" y="34"/>
                      <a:pt x="52" y="34"/>
                    </a:cubicBezTo>
                    <a:cubicBezTo>
                      <a:pt x="53" y="35"/>
                      <a:pt x="53" y="37"/>
                      <a:pt x="53" y="38"/>
                    </a:cubicBezTo>
                    <a:cubicBezTo>
                      <a:pt x="53" y="46"/>
                      <a:pt x="47" y="53"/>
                      <a:pt x="39" y="53"/>
                    </a:cubicBezTo>
                    <a:cubicBezTo>
                      <a:pt x="31" y="53"/>
                      <a:pt x="24" y="47"/>
                      <a:pt x="24" y="38"/>
                    </a:cubicBezTo>
                    <a:cubicBezTo>
                      <a:pt x="24" y="37"/>
                      <a:pt x="24" y="35"/>
                      <a:pt x="25" y="34"/>
                    </a:cubicBezTo>
                    <a:close/>
                    <a:moveTo>
                      <a:pt x="67" y="33"/>
                    </a:moveTo>
                    <a:cubicBezTo>
                      <a:pt x="67" y="53"/>
                      <a:pt x="67" y="53"/>
                      <a:pt x="67" y="53"/>
                    </a:cubicBezTo>
                    <a:cubicBezTo>
                      <a:pt x="67" y="62"/>
                      <a:pt x="67" y="62"/>
                      <a:pt x="67" y="62"/>
                    </a:cubicBezTo>
                    <a:cubicBezTo>
                      <a:pt x="67" y="65"/>
                      <a:pt x="65" y="67"/>
                      <a:pt x="63" y="67"/>
                    </a:cubicBezTo>
                    <a:cubicBezTo>
                      <a:pt x="15" y="67"/>
                      <a:pt x="15" y="67"/>
                      <a:pt x="15" y="67"/>
                    </a:cubicBezTo>
                    <a:cubicBezTo>
                      <a:pt x="12" y="67"/>
                      <a:pt x="10" y="65"/>
                      <a:pt x="10" y="63"/>
                    </a:cubicBezTo>
                    <a:cubicBezTo>
                      <a:pt x="10" y="53"/>
                      <a:pt x="10" y="53"/>
                      <a:pt x="10" y="53"/>
                    </a:cubicBezTo>
                    <a:cubicBezTo>
                      <a:pt x="10" y="34"/>
                      <a:pt x="10" y="34"/>
                      <a:pt x="10" y="34"/>
                    </a:cubicBezTo>
                    <a:cubicBezTo>
                      <a:pt x="10" y="34"/>
                      <a:pt x="10" y="34"/>
                      <a:pt x="10" y="34"/>
                    </a:cubicBezTo>
                    <a:cubicBezTo>
                      <a:pt x="17" y="34"/>
                      <a:pt x="17" y="34"/>
                      <a:pt x="17" y="34"/>
                    </a:cubicBezTo>
                    <a:cubicBezTo>
                      <a:pt x="17" y="35"/>
                      <a:pt x="17" y="37"/>
                      <a:pt x="17" y="39"/>
                    </a:cubicBezTo>
                    <a:cubicBezTo>
                      <a:pt x="17" y="51"/>
                      <a:pt x="27" y="60"/>
                      <a:pt x="39" y="60"/>
                    </a:cubicBezTo>
                    <a:cubicBezTo>
                      <a:pt x="51" y="60"/>
                      <a:pt x="60" y="50"/>
                      <a:pt x="60" y="38"/>
                    </a:cubicBezTo>
                    <a:cubicBezTo>
                      <a:pt x="60" y="37"/>
                      <a:pt x="60" y="35"/>
                      <a:pt x="60" y="33"/>
                    </a:cubicBezTo>
                    <a:cubicBezTo>
                      <a:pt x="67" y="33"/>
                      <a:pt x="67" y="33"/>
                      <a:pt x="67" y="33"/>
                    </a:cubicBezTo>
                    <a:close/>
                    <a:moveTo>
                      <a:pt x="67" y="17"/>
                    </a:moveTo>
                    <a:cubicBezTo>
                      <a:pt x="67" y="18"/>
                      <a:pt x="66" y="19"/>
                      <a:pt x="65" y="19"/>
                    </a:cubicBezTo>
                    <a:cubicBezTo>
                      <a:pt x="60" y="19"/>
                      <a:pt x="60" y="19"/>
                      <a:pt x="60" y="19"/>
                    </a:cubicBezTo>
                    <a:cubicBezTo>
                      <a:pt x="59" y="19"/>
                      <a:pt x="58" y="18"/>
                      <a:pt x="58" y="17"/>
                    </a:cubicBezTo>
                    <a:cubicBezTo>
                      <a:pt x="58" y="12"/>
                      <a:pt x="58" y="12"/>
                      <a:pt x="58" y="12"/>
                    </a:cubicBezTo>
                    <a:cubicBezTo>
                      <a:pt x="58" y="11"/>
                      <a:pt x="59" y="10"/>
                      <a:pt x="60" y="10"/>
                    </a:cubicBezTo>
                    <a:cubicBezTo>
                      <a:pt x="65" y="10"/>
                      <a:pt x="65" y="10"/>
                      <a:pt x="65" y="10"/>
                    </a:cubicBezTo>
                    <a:cubicBezTo>
                      <a:pt x="66" y="9"/>
                      <a:pt x="67" y="11"/>
                      <a:pt x="67" y="12"/>
                    </a:cubicBezTo>
                    <a:lnTo>
                      <a:pt x="6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sľíḍé">
                <a:extLst>
                  <a:ext uri="{FF2B5EF4-FFF2-40B4-BE49-F238E27FC236}">
                    <a16:creationId xmlns:a16="http://schemas.microsoft.com/office/drawing/2014/main" id="{0B303C61-43ED-46D4-A27C-ADD2A15729A5}"/>
                  </a:ext>
                </a:extLst>
              </p:cNvPr>
              <p:cNvSpPr/>
              <p:nvPr/>
            </p:nvSpPr>
            <p:spPr bwMode="auto">
              <a:xfrm>
                <a:off x="7590869" y="1725991"/>
                <a:ext cx="252496" cy="191818"/>
              </a:xfrm>
              <a:custGeom>
                <a:avLst/>
                <a:gdLst>
                  <a:gd name="T0" fmla="*/ 76 w 79"/>
                  <a:gd name="T1" fmla="*/ 3 h 60"/>
                  <a:gd name="T2" fmla="*/ 40 w 79"/>
                  <a:gd name="T3" fmla="*/ 0 h 60"/>
                  <a:gd name="T4" fmla="*/ 4 w 79"/>
                  <a:gd name="T5" fmla="*/ 3 h 60"/>
                  <a:gd name="T6" fmla="*/ 0 w 79"/>
                  <a:gd name="T7" fmla="*/ 30 h 60"/>
                  <a:gd name="T8" fmla="*/ 4 w 79"/>
                  <a:gd name="T9" fmla="*/ 57 h 60"/>
                  <a:gd name="T10" fmla="*/ 40 w 79"/>
                  <a:gd name="T11" fmla="*/ 60 h 60"/>
                  <a:gd name="T12" fmla="*/ 76 w 79"/>
                  <a:gd name="T13" fmla="*/ 57 h 60"/>
                  <a:gd name="T14" fmla="*/ 79 w 79"/>
                  <a:gd name="T15" fmla="*/ 30 h 60"/>
                  <a:gd name="T16" fmla="*/ 76 w 79"/>
                  <a:gd name="T17" fmla="*/ 3 h 60"/>
                  <a:gd name="T18" fmla="*/ 30 w 79"/>
                  <a:gd name="T19" fmla="*/ 45 h 60"/>
                  <a:gd name="T20" fmla="*/ 30 w 79"/>
                  <a:gd name="T21" fmla="*/ 15 h 60"/>
                  <a:gd name="T22" fmla="*/ 55 w 79"/>
                  <a:gd name="T23" fmla="*/ 30 h 60"/>
                  <a:gd name="T24" fmla="*/ 30 w 79"/>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60">
                    <a:moveTo>
                      <a:pt x="76" y="3"/>
                    </a:moveTo>
                    <a:cubicBezTo>
                      <a:pt x="65" y="1"/>
                      <a:pt x="53" y="0"/>
                      <a:pt x="40" y="0"/>
                    </a:cubicBezTo>
                    <a:cubicBezTo>
                      <a:pt x="27" y="0"/>
                      <a:pt x="15" y="1"/>
                      <a:pt x="4" y="3"/>
                    </a:cubicBezTo>
                    <a:cubicBezTo>
                      <a:pt x="2" y="11"/>
                      <a:pt x="0" y="20"/>
                      <a:pt x="0" y="30"/>
                    </a:cubicBezTo>
                    <a:cubicBezTo>
                      <a:pt x="0" y="40"/>
                      <a:pt x="2" y="49"/>
                      <a:pt x="4" y="57"/>
                    </a:cubicBezTo>
                    <a:cubicBezTo>
                      <a:pt x="15" y="59"/>
                      <a:pt x="27" y="60"/>
                      <a:pt x="40" y="60"/>
                    </a:cubicBezTo>
                    <a:cubicBezTo>
                      <a:pt x="53" y="60"/>
                      <a:pt x="65" y="59"/>
                      <a:pt x="76" y="57"/>
                    </a:cubicBezTo>
                    <a:cubicBezTo>
                      <a:pt x="78" y="49"/>
                      <a:pt x="79" y="40"/>
                      <a:pt x="79" y="30"/>
                    </a:cubicBezTo>
                    <a:cubicBezTo>
                      <a:pt x="79" y="20"/>
                      <a:pt x="78" y="11"/>
                      <a:pt x="76" y="3"/>
                    </a:cubicBezTo>
                    <a:close/>
                    <a:moveTo>
                      <a:pt x="30" y="45"/>
                    </a:moveTo>
                    <a:cubicBezTo>
                      <a:pt x="30" y="15"/>
                      <a:pt x="30" y="15"/>
                      <a:pt x="30" y="15"/>
                    </a:cubicBezTo>
                    <a:cubicBezTo>
                      <a:pt x="55" y="30"/>
                      <a:pt x="55" y="30"/>
                      <a:pt x="55" y="30"/>
                    </a:cubicBezTo>
                    <a:lnTo>
                      <a:pt x="3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s1ïḍe">
                <a:extLst>
                  <a:ext uri="{FF2B5EF4-FFF2-40B4-BE49-F238E27FC236}">
                    <a16:creationId xmlns:a16="http://schemas.microsoft.com/office/drawing/2014/main" id="{D459AF15-A392-4FB2-B7ED-6120AA4D81CF}"/>
                  </a:ext>
                </a:extLst>
              </p:cNvPr>
              <p:cNvSpPr/>
              <p:nvPr/>
            </p:nvSpPr>
            <p:spPr bwMode="auto">
              <a:xfrm>
                <a:off x="7334459" y="2704655"/>
                <a:ext cx="219221" cy="21726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61 h 68"/>
                  <a:gd name="T12" fmla="*/ 7 w 68"/>
                  <a:gd name="T13" fmla="*/ 34 h 68"/>
                  <a:gd name="T14" fmla="*/ 34 w 68"/>
                  <a:gd name="T15" fmla="*/ 6 h 68"/>
                  <a:gd name="T16" fmla="*/ 62 w 68"/>
                  <a:gd name="T17" fmla="*/ 34 h 68"/>
                  <a:gd name="T18" fmla="*/ 34 w 68"/>
                  <a:gd name="T19" fmla="*/ 61 h 68"/>
                  <a:gd name="T20" fmla="*/ 21 w 68"/>
                  <a:gd name="T21" fmla="*/ 21 h 68"/>
                  <a:gd name="T22" fmla="*/ 47 w 68"/>
                  <a:gd name="T23" fmla="*/ 21 h 68"/>
                  <a:gd name="T24" fmla="*/ 47 w 68"/>
                  <a:gd name="T25" fmla="*/ 46 h 68"/>
                  <a:gd name="T26" fmla="*/ 21 w 68"/>
                  <a:gd name="T27" fmla="*/ 46 h 68"/>
                  <a:gd name="T28" fmla="*/ 21 w 68"/>
                  <a:gd name="T2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61"/>
                    </a:moveTo>
                    <a:cubicBezTo>
                      <a:pt x="19" y="61"/>
                      <a:pt x="7" y="49"/>
                      <a:pt x="7" y="34"/>
                    </a:cubicBezTo>
                    <a:cubicBezTo>
                      <a:pt x="7" y="18"/>
                      <a:pt x="19" y="6"/>
                      <a:pt x="34" y="6"/>
                    </a:cubicBezTo>
                    <a:cubicBezTo>
                      <a:pt x="49" y="6"/>
                      <a:pt x="62" y="18"/>
                      <a:pt x="62" y="34"/>
                    </a:cubicBezTo>
                    <a:cubicBezTo>
                      <a:pt x="62" y="49"/>
                      <a:pt x="49" y="61"/>
                      <a:pt x="34" y="61"/>
                    </a:cubicBezTo>
                    <a:close/>
                    <a:moveTo>
                      <a:pt x="21" y="21"/>
                    </a:moveTo>
                    <a:cubicBezTo>
                      <a:pt x="47" y="21"/>
                      <a:pt x="47" y="21"/>
                      <a:pt x="47" y="21"/>
                    </a:cubicBezTo>
                    <a:cubicBezTo>
                      <a:pt x="47" y="46"/>
                      <a:pt x="47" y="46"/>
                      <a:pt x="47" y="46"/>
                    </a:cubicBezTo>
                    <a:cubicBezTo>
                      <a:pt x="21" y="46"/>
                      <a:pt x="21" y="46"/>
                      <a:pt x="21" y="46"/>
                    </a:cubicBezTo>
                    <a:lnTo>
                      <a:pt x="2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îŝlïdê">
                <a:extLst>
                  <a:ext uri="{FF2B5EF4-FFF2-40B4-BE49-F238E27FC236}">
                    <a16:creationId xmlns:a16="http://schemas.microsoft.com/office/drawing/2014/main" id="{6C8BB8EA-3A46-485C-95ED-0D0863575820}"/>
                  </a:ext>
                </a:extLst>
              </p:cNvPr>
              <p:cNvSpPr/>
              <p:nvPr/>
            </p:nvSpPr>
            <p:spPr bwMode="auto">
              <a:xfrm>
                <a:off x="6575015" y="3595239"/>
                <a:ext cx="229008" cy="23096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57 w 72"/>
                  <a:gd name="T11" fmla="*/ 31 h 72"/>
                  <a:gd name="T12" fmla="*/ 38 w 72"/>
                  <a:gd name="T13" fmla="*/ 59 h 72"/>
                  <a:gd name="T14" fmla="*/ 29 w 72"/>
                  <a:gd name="T15" fmla="*/ 55 h 72"/>
                  <a:gd name="T16" fmla="*/ 21 w 72"/>
                  <a:gd name="T17" fmla="*/ 33 h 72"/>
                  <a:gd name="T18" fmla="*/ 16 w 72"/>
                  <a:gd name="T19" fmla="*/ 35 h 72"/>
                  <a:gd name="T20" fmla="*/ 15 w 72"/>
                  <a:gd name="T21" fmla="*/ 32 h 72"/>
                  <a:gd name="T22" fmla="*/ 28 w 72"/>
                  <a:gd name="T23" fmla="*/ 23 h 72"/>
                  <a:gd name="T24" fmla="*/ 35 w 72"/>
                  <a:gd name="T25" fmla="*/ 37 h 72"/>
                  <a:gd name="T26" fmla="*/ 38 w 72"/>
                  <a:gd name="T27" fmla="*/ 46 h 72"/>
                  <a:gd name="T28" fmla="*/ 44 w 72"/>
                  <a:gd name="T29" fmla="*/ 38 h 72"/>
                  <a:gd name="T30" fmla="*/ 39 w 72"/>
                  <a:gd name="T31" fmla="*/ 32 h 72"/>
                  <a:gd name="T32" fmla="*/ 57 w 72"/>
                  <a:gd name="T33"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cubicBezTo>
                      <a:pt x="16" y="0"/>
                      <a:pt x="0" y="17"/>
                      <a:pt x="0" y="36"/>
                    </a:cubicBezTo>
                    <a:cubicBezTo>
                      <a:pt x="0" y="56"/>
                      <a:pt x="16" y="72"/>
                      <a:pt x="36" y="72"/>
                    </a:cubicBezTo>
                    <a:cubicBezTo>
                      <a:pt x="56" y="72"/>
                      <a:pt x="72" y="56"/>
                      <a:pt x="72" y="36"/>
                    </a:cubicBezTo>
                    <a:cubicBezTo>
                      <a:pt x="72" y="17"/>
                      <a:pt x="56" y="0"/>
                      <a:pt x="36" y="0"/>
                    </a:cubicBezTo>
                    <a:close/>
                    <a:moveTo>
                      <a:pt x="57" y="31"/>
                    </a:moveTo>
                    <a:cubicBezTo>
                      <a:pt x="55" y="45"/>
                      <a:pt x="42" y="56"/>
                      <a:pt x="38" y="59"/>
                    </a:cubicBezTo>
                    <a:cubicBezTo>
                      <a:pt x="34" y="61"/>
                      <a:pt x="30" y="58"/>
                      <a:pt x="29" y="55"/>
                    </a:cubicBezTo>
                    <a:cubicBezTo>
                      <a:pt x="27" y="52"/>
                      <a:pt x="22" y="35"/>
                      <a:pt x="21" y="33"/>
                    </a:cubicBezTo>
                    <a:cubicBezTo>
                      <a:pt x="20" y="32"/>
                      <a:pt x="16" y="35"/>
                      <a:pt x="16" y="35"/>
                    </a:cubicBezTo>
                    <a:cubicBezTo>
                      <a:pt x="15" y="32"/>
                      <a:pt x="15" y="32"/>
                      <a:pt x="15" y="32"/>
                    </a:cubicBezTo>
                    <a:cubicBezTo>
                      <a:pt x="15" y="32"/>
                      <a:pt x="22" y="24"/>
                      <a:pt x="28" y="23"/>
                    </a:cubicBezTo>
                    <a:cubicBezTo>
                      <a:pt x="33" y="22"/>
                      <a:pt x="33" y="32"/>
                      <a:pt x="35" y="37"/>
                    </a:cubicBezTo>
                    <a:cubicBezTo>
                      <a:pt x="36" y="43"/>
                      <a:pt x="37" y="46"/>
                      <a:pt x="38" y="46"/>
                    </a:cubicBezTo>
                    <a:cubicBezTo>
                      <a:pt x="39" y="46"/>
                      <a:pt x="42" y="43"/>
                      <a:pt x="44" y="38"/>
                    </a:cubicBezTo>
                    <a:cubicBezTo>
                      <a:pt x="47" y="34"/>
                      <a:pt x="44" y="29"/>
                      <a:pt x="39" y="32"/>
                    </a:cubicBezTo>
                    <a:cubicBezTo>
                      <a:pt x="41" y="21"/>
                      <a:pt x="60" y="18"/>
                      <a:pt x="57" y="31"/>
                    </a:cubicBezTo>
                    <a:close/>
                  </a:path>
                </a:pathLst>
              </a:custGeom>
              <a:grpFill/>
              <a:ln>
                <a:noFill/>
              </a:ln>
            </p:spPr>
            <p:txBody>
              <a:bodyPr anchor="ctr"/>
              <a:lstStyle/>
              <a:p>
                <a:pPr algn="ctr"/>
                <a:endParaRPr/>
              </a:p>
            </p:txBody>
          </p:sp>
          <p:sp>
            <p:nvSpPr>
              <p:cNvPr id="283" name="íṥḷíḑè">
                <a:extLst>
                  <a:ext uri="{FF2B5EF4-FFF2-40B4-BE49-F238E27FC236}">
                    <a16:creationId xmlns:a16="http://schemas.microsoft.com/office/drawing/2014/main" id="{490F8123-B42E-4FD0-BBA6-084B0B9CE3E1}"/>
                  </a:ext>
                </a:extLst>
              </p:cNvPr>
              <p:cNvSpPr/>
              <p:nvPr/>
            </p:nvSpPr>
            <p:spPr bwMode="auto">
              <a:xfrm>
                <a:off x="5843656" y="2888235"/>
                <a:ext cx="150715" cy="150714"/>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5 w 47"/>
                  <a:gd name="T11" fmla="*/ 24 h 47"/>
                  <a:gd name="T12" fmla="*/ 23 w 47"/>
                  <a:gd name="T13" fmla="*/ 6 h 47"/>
                  <a:gd name="T14" fmla="*/ 23 w 47"/>
                  <a:gd name="T15" fmla="*/ 42 h 47"/>
                  <a:gd name="T16" fmla="*/ 5 w 47"/>
                  <a:gd name="T1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5" y="24"/>
                    </a:moveTo>
                    <a:cubicBezTo>
                      <a:pt x="5" y="14"/>
                      <a:pt x="13" y="6"/>
                      <a:pt x="23" y="6"/>
                    </a:cubicBezTo>
                    <a:cubicBezTo>
                      <a:pt x="23" y="42"/>
                      <a:pt x="23" y="42"/>
                      <a:pt x="23" y="42"/>
                    </a:cubicBezTo>
                    <a:cubicBezTo>
                      <a:pt x="13" y="42"/>
                      <a:pt x="5" y="34"/>
                      <a:pt x="5" y="24"/>
                    </a:cubicBezTo>
                    <a:close/>
                  </a:path>
                </a:pathLst>
              </a:custGeom>
              <a:grpFill/>
              <a:ln>
                <a:noFill/>
              </a:ln>
            </p:spPr>
            <p:txBody>
              <a:bodyPr anchor="ctr"/>
              <a:lstStyle/>
              <a:p>
                <a:pPr algn="ctr"/>
                <a:endParaRPr/>
              </a:p>
            </p:txBody>
          </p:sp>
          <p:sp>
            <p:nvSpPr>
              <p:cNvPr id="284" name="íŝ1ïḍê">
                <a:extLst>
                  <a:ext uri="{FF2B5EF4-FFF2-40B4-BE49-F238E27FC236}">
                    <a16:creationId xmlns:a16="http://schemas.microsoft.com/office/drawing/2014/main" id="{7CDDF35E-72C4-48EE-859B-F72ECED844EF}"/>
                  </a:ext>
                </a:extLst>
              </p:cNvPr>
              <p:cNvSpPr/>
              <p:nvPr/>
            </p:nvSpPr>
            <p:spPr bwMode="auto">
              <a:xfrm>
                <a:off x="5900419" y="2101389"/>
                <a:ext cx="215306" cy="199648"/>
              </a:xfrm>
              <a:custGeom>
                <a:avLst/>
                <a:gdLst>
                  <a:gd name="T0" fmla="*/ 34 w 67"/>
                  <a:gd name="T1" fmla="*/ 8 h 62"/>
                  <a:gd name="T2" fmla="*/ 23 w 67"/>
                  <a:gd name="T3" fmla="*/ 10 h 62"/>
                  <a:gd name="T4" fmla="*/ 15 w 67"/>
                  <a:gd name="T5" fmla="*/ 14 h 62"/>
                  <a:gd name="T6" fmla="*/ 8 w 67"/>
                  <a:gd name="T7" fmla="*/ 27 h 62"/>
                  <a:gd name="T8" fmla="*/ 11 w 67"/>
                  <a:gd name="T9" fmla="*/ 35 h 62"/>
                  <a:gd name="T10" fmla="*/ 17 w 67"/>
                  <a:gd name="T11" fmla="*/ 41 h 62"/>
                  <a:gd name="T12" fmla="*/ 21 w 67"/>
                  <a:gd name="T13" fmla="*/ 47 h 62"/>
                  <a:gd name="T14" fmla="*/ 21 w 67"/>
                  <a:gd name="T15" fmla="*/ 49 h 62"/>
                  <a:gd name="T16" fmla="*/ 22 w 67"/>
                  <a:gd name="T17" fmla="*/ 48 h 62"/>
                  <a:gd name="T18" fmla="*/ 28 w 67"/>
                  <a:gd name="T19" fmla="*/ 45 h 62"/>
                  <a:gd name="T20" fmla="*/ 29 w 67"/>
                  <a:gd name="T21" fmla="*/ 46 h 62"/>
                  <a:gd name="T22" fmla="*/ 34 w 67"/>
                  <a:gd name="T23" fmla="*/ 46 h 62"/>
                  <a:gd name="T24" fmla="*/ 44 w 67"/>
                  <a:gd name="T25" fmla="*/ 44 h 62"/>
                  <a:gd name="T26" fmla="*/ 52 w 67"/>
                  <a:gd name="T27" fmla="*/ 40 h 62"/>
                  <a:gd name="T28" fmla="*/ 59 w 67"/>
                  <a:gd name="T29" fmla="*/ 27 h 62"/>
                  <a:gd name="T30" fmla="*/ 52 w 67"/>
                  <a:gd name="T31" fmla="*/ 14 h 62"/>
                  <a:gd name="T32" fmla="*/ 44 w 67"/>
                  <a:gd name="T33" fmla="*/ 10 h 62"/>
                  <a:gd name="T34" fmla="*/ 34 w 67"/>
                  <a:gd name="T35" fmla="*/ 8 h 62"/>
                  <a:gd name="T36" fmla="*/ 34 w 67"/>
                  <a:gd name="T37" fmla="*/ 0 h 62"/>
                  <a:gd name="T38" fmla="*/ 34 w 67"/>
                  <a:gd name="T39" fmla="*/ 0 h 62"/>
                  <a:gd name="T40" fmla="*/ 67 w 67"/>
                  <a:gd name="T41" fmla="*/ 27 h 62"/>
                  <a:gd name="T42" fmla="*/ 34 w 67"/>
                  <a:gd name="T43" fmla="*/ 54 h 62"/>
                  <a:gd name="T44" fmla="*/ 28 w 67"/>
                  <a:gd name="T45" fmla="*/ 54 h 62"/>
                  <a:gd name="T46" fmla="*/ 4 w 67"/>
                  <a:gd name="T47" fmla="*/ 62 h 62"/>
                  <a:gd name="T48" fmla="*/ 4 w 67"/>
                  <a:gd name="T49" fmla="*/ 61 h 62"/>
                  <a:gd name="T50" fmla="*/ 13 w 67"/>
                  <a:gd name="T51" fmla="*/ 50 h 62"/>
                  <a:gd name="T52" fmla="*/ 12 w 67"/>
                  <a:gd name="T53" fmla="*/ 48 h 62"/>
                  <a:gd name="T54" fmla="*/ 0 w 67"/>
                  <a:gd name="T55" fmla="*/ 27 h 62"/>
                  <a:gd name="T56" fmla="*/ 34 w 67"/>
                  <a:gd name="T5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62">
                    <a:moveTo>
                      <a:pt x="34" y="8"/>
                    </a:moveTo>
                    <a:cubicBezTo>
                      <a:pt x="30" y="8"/>
                      <a:pt x="26" y="9"/>
                      <a:pt x="23" y="10"/>
                    </a:cubicBezTo>
                    <a:cubicBezTo>
                      <a:pt x="20" y="11"/>
                      <a:pt x="17" y="12"/>
                      <a:pt x="15" y="14"/>
                    </a:cubicBezTo>
                    <a:cubicBezTo>
                      <a:pt x="11" y="18"/>
                      <a:pt x="8" y="22"/>
                      <a:pt x="8" y="27"/>
                    </a:cubicBezTo>
                    <a:cubicBezTo>
                      <a:pt x="8" y="30"/>
                      <a:pt x="9" y="32"/>
                      <a:pt x="11" y="35"/>
                    </a:cubicBezTo>
                    <a:cubicBezTo>
                      <a:pt x="12" y="37"/>
                      <a:pt x="14" y="39"/>
                      <a:pt x="17" y="41"/>
                    </a:cubicBezTo>
                    <a:cubicBezTo>
                      <a:pt x="19" y="42"/>
                      <a:pt x="20" y="45"/>
                      <a:pt x="21" y="47"/>
                    </a:cubicBezTo>
                    <a:cubicBezTo>
                      <a:pt x="21" y="48"/>
                      <a:pt x="21" y="48"/>
                      <a:pt x="21" y="49"/>
                    </a:cubicBezTo>
                    <a:cubicBezTo>
                      <a:pt x="21" y="49"/>
                      <a:pt x="22" y="48"/>
                      <a:pt x="22" y="48"/>
                    </a:cubicBezTo>
                    <a:cubicBezTo>
                      <a:pt x="24" y="46"/>
                      <a:pt x="26" y="45"/>
                      <a:pt x="28" y="45"/>
                    </a:cubicBezTo>
                    <a:cubicBezTo>
                      <a:pt x="29" y="45"/>
                      <a:pt x="29" y="45"/>
                      <a:pt x="29" y="46"/>
                    </a:cubicBezTo>
                    <a:cubicBezTo>
                      <a:pt x="31" y="46"/>
                      <a:pt x="32" y="46"/>
                      <a:pt x="34" y="46"/>
                    </a:cubicBezTo>
                    <a:cubicBezTo>
                      <a:pt x="37" y="46"/>
                      <a:pt x="41" y="45"/>
                      <a:pt x="44" y="44"/>
                    </a:cubicBezTo>
                    <a:cubicBezTo>
                      <a:pt x="47" y="43"/>
                      <a:pt x="50" y="42"/>
                      <a:pt x="52" y="40"/>
                    </a:cubicBezTo>
                    <a:cubicBezTo>
                      <a:pt x="56" y="36"/>
                      <a:pt x="59" y="32"/>
                      <a:pt x="59" y="27"/>
                    </a:cubicBezTo>
                    <a:cubicBezTo>
                      <a:pt x="59" y="22"/>
                      <a:pt x="56" y="18"/>
                      <a:pt x="52" y="14"/>
                    </a:cubicBezTo>
                    <a:cubicBezTo>
                      <a:pt x="50" y="12"/>
                      <a:pt x="47" y="11"/>
                      <a:pt x="44" y="10"/>
                    </a:cubicBezTo>
                    <a:cubicBezTo>
                      <a:pt x="41" y="9"/>
                      <a:pt x="37" y="8"/>
                      <a:pt x="34" y="8"/>
                    </a:cubicBezTo>
                    <a:close/>
                    <a:moveTo>
                      <a:pt x="34" y="0"/>
                    </a:moveTo>
                    <a:cubicBezTo>
                      <a:pt x="34" y="0"/>
                      <a:pt x="34" y="0"/>
                      <a:pt x="34" y="0"/>
                    </a:cubicBezTo>
                    <a:cubicBezTo>
                      <a:pt x="52" y="0"/>
                      <a:pt x="67" y="12"/>
                      <a:pt x="67" y="27"/>
                    </a:cubicBezTo>
                    <a:cubicBezTo>
                      <a:pt x="67" y="42"/>
                      <a:pt x="52" y="54"/>
                      <a:pt x="34" y="54"/>
                    </a:cubicBezTo>
                    <a:cubicBezTo>
                      <a:pt x="32" y="54"/>
                      <a:pt x="30" y="54"/>
                      <a:pt x="28" y="54"/>
                    </a:cubicBezTo>
                    <a:cubicBezTo>
                      <a:pt x="21" y="61"/>
                      <a:pt x="13" y="62"/>
                      <a:pt x="4" y="62"/>
                    </a:cubicBezTo>
                    <a:cubicBezTo>
                      <a:pt x="4" y="61"/>
                      <a:pt x="4" y="61"/>
                      <a:pt x="4" y="61"/>
                    </a:cubicBezTo>
                    <a:cubicBezTo>
                      <a:pt x="9" y="59"/>
                      <a:pt x="13" y="55"/>
                      <a:pt x="13" y="50"/>
                    </a:cubicBezTo>
                    <a:cubicBezTo>
                      <a:pt x="13" y="49"/>
                      <a:pt x="13" y="49"/>
                      <a:pt x="12" y="48"/>
                    </a:cubicBezTo>
                    <a:cubicBezTo>
                      <a:pt x="5" y="43"/>
                      <a:pt x="0" y="36"/>
                      <a:pt x="0" y="27"/>
                    </a:cubicBezTo>
                    <a:cubicBezTo>
                      <a:pt x="0" y="12"/>
                      <a:pt x="15" y="0"/>
                      <a:pt x="34" y="0"/>
                    </a:cubicBezTo>
                    <a:close/>
                  </a:path>
                </a:pathLst>
              </a:custGeom>
              <a:grpFill/>
              <a:ln>
                <a:noFill/>
              </a:ln>
            </p:spPr>
            <p:txBody>
              <a:bodyPr anchor="ctr"/>
              <a:lstStyle/>
              <a:p>
                <a:pPr algn="ctr"/>
                <a:endParaRPr/>
              </a:p>
            </p:txBody>
          </p:sp>
          <p:sp>
            <p:nvSpPr>
              <p:cNvPr id="285" name="iŝľïde">
                <a:extLst>
                  <a:ext uri="{FF2B5EF4-FFF2-40B4-BE49-F238E27FC236}">
                    <a16:creationId xmlns:a16="http://schemas.microsoft.com/office/drawing/2014/main" id="{2FE0FE14-86C2-4327-893D-351B1CC9EE61}"/>
                  </a:ext>
                </a:extLst>
              </p:cNvPr>
              <p:cNvSpPr/>
              <p:nvPr/>
            </p:nvSpPr>
            <p:spPr bwMode="auto">
              <a:xfrm>
                <a:off x="6312733" y="2886686"/>
                <a:ext cx="207477" cy="203562"/>
              </a:xfrm>
              <a:custGeom>
                <a:avLst/>
                <a:gdLst>
                  <a:gd name="T0" fmla="*/ 62 w 65"/>
                  <a:gd name="T1" fmla="*/ 36 h 64"/>
                  <a:gd name="T2" fmla="*/ 62 w 65"/>
                  <a:gd name="T3" fmla="*/ 32 h 64"/>
                  <a:gd name="T4" fmla="*/ 33 w 65"/>
                  <a:gd name="T5" fmla="*/ 3 h 64"/>
                  <a:gd name="T6" fmla="*/ 28 w 65"/>
                  <a:gd name="T7" fmla="*/ 3 h 64"/>
                  <a:gd name="T8" fmla="*/ 18 w 65"/>
                  <a:gd name="T9" fmla="*/ 0 h 64"/>
                  <a:gd name="T10" fmla="*/ 0 w 65"/>
                  <a:gd name="T11" fmla="*/ 18 h 64"/>
                  <a:gd name="T12" fmla="*/ 3 w 65"/>
                  <a:gd name="T13" fmla="*/ 28 h 64"/>
                  <a:gd name="T14" fmla="*/ 3 w 65"/>
                  <a:gd name="T15" fmla="*/ 32 h 64"/>
                  <a:gd name="T16" fmla="*/ 33 w 65"/>
                  <a:gd name="T17" fmla="*/ 62 h 64"/>
                  <a:gd name="T18" fmla="*/ 38 w 65"/>
                  <a:gd name="T19" fmla="*/ 62 h 64"/>
                  <a:gd name="T20" fmla="*/ 47 w 65"/>
                  <a:gd name="T21" fmla="*/ 64 h 64"/>
                  <a:gd name="T22" fmla="*/ 65 w 65"/>
                  <a:gd name="T23" fmla="*/ 46 h 64"/>
                  <a:gd name="T24" fmla="*/ 62 w 65"/>
                  <a:gd name="T25" fmla="*/ 36 h 64"/>
                  <a:gd name="T26" fmla="*/ 35 w 65"/>
                  <a:gd name="T27" fmla="*/ 54 h 64"/>
                  <a:gd name="T28" fmla="*/ 17 w 65"/>
                  <a:gd name="T29" fmla="*/ 49 h 64"/>
                  <a:gd name="T30" fmla="*/ 18 w 65"/>
                  <a:gd name="T31" fmla="*/ 39 h 64"/>
                  <a:gd name="T32" fmla="*/ 26 w 65"/>
                  <a:gd name="T33" fmla="*/ 45 h 64"/>
                  <a:gd name="T34" fmla="*/ 40 w 65"/>
                  <a:gd name="T35" fmla="*/ 44 h 64"/>
                  <a:gd name="T36" fmla="*/ 32 w 65"/>
                  <a:gd name="T37" fmla="*/ 36 h 64"/>
                  <a:gd name="T38" fmla="*/ 15 w 65"/>
                  <a:gd name="T39" fmla="*/ 23 h 64"/>
                  <a:gd name="T40" fmla="*/ 28 w 65"/>
                  <a:gd name="T41" fmla="*/ 10 h 64"/>
                  <a:gd name="T42" fmla="*/ 46 w 65"/>
                  <a:gd name="T43" fmla="*/ 15 h 64"/>
                  <a:gd name="T44" fmla="*/ 45 w 65"/>
                  <a:gd name="T45" fmla="*/ 24 h 64"/>
                  <a:gd name="T46" fmla="*/ 32 w 65"/>
                  <a:gd name="T47" fmla="*/ 17 h 64"/>
                  <a:gd name="T48" fmla="*/ 29 w 65"/>
                  <a:gd name="T49" fmla="*/ 27 h 64"/>
                  <a:gd name="T50" fmla="*/ 50 w 65"/>
                  <a:gd name="T51" fmla="*/ 37 h 64"/>
                  <a:gd name="T52" fmla="*/ 35 w 65"/>
                  <a:gd name="T53"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4">
                    <a:moveTo>
                      <a:pt x="62" y="36"/>
                    </a:moveTo>
                    <a:cubicBezTo>
                      <a:pt x="62" y="35"/>
                      <a:pt x="62" y="34"/>
                      <a:pt x="62" y="32"/>
                    </a:cubicBezTo>
                    <a:cubicBezTo>
                      <a:pt x="62" y="16"/>
                      <a:pt x="49" y="3"/>
                      <a:pt x="33" y="3"/>
                    </a:cubicBezTo>
                    <a:cubicBezTo>
                      <a:pt x="31" y="3"/>
                      <a:pt x="29" y="3"/>
                      <a:pt x="28" y="3"/>
                    </a:cubicBezTo>
                    <a:cubicBezTo>
                      <a:pt x="25" y="1"/>
                      <a:pt x="22" y="0"/>
                      <a:pt x="18" y="0"/>
                    </a:cubicBezTo>
                    <a:cubicBezTo>
                      <a:pt x="8" y="0"/>
                      <a:pt x="0" y="8"/>
                      <a:pt x="0" y="18"/>
                    </a:cubicBezTo>
                    <a:cubicBezTo>
                      <a:pt x="0" y="21"/>
                      <a:pt x="1" y="25"/>
                      <a:pt x="3" y="28"/>
                    </a:cubicBezTo>
                    <a:cubicBezTo>
                      <a:pt x="3" y="29"/>
                      <a:pt x="3" y="31"/>
                      <a:pt x="3" y="32"/>
                    </a:cubicBezTo>
                    <a:cubicBezTo>
                      <a:pt x="3" y="49"/>
                      <a:pt x="16" y="62"/>
                      <a:pt x="33" y="62"/>
                    </a:cubicBezTo>
                    <a:cubicBezTo>
                      <a:pt x="34" y="62"/>
                      <a:pt x="36" y="62"/>
                      <a:pt x="38" y="62"/>
                    </a:cubicBezTo>
                    <a:cubicBezTo>
                      <a:pt x="41" y="63"/>
                      <a:pt x="44" y="64"/>
                      <a:pt x="47" y="64"/>
                    </a:cubicBezTo>
                    <a:cubicBezTo>
                      <a:pt x="57" y="64"/>
                      <a:pt x="65" y="56"/>
                      <a:pt x="65" y="46"/>
                    </a:cubicBezTo>
                    <a:cubicBezTo>
                      <a:pt x="65" y="43"/>
                      <a:pt x="64" y="39"/>
                      <a:pt x="62" y="36"/>
                    </a:cubicBezTo>
                    <a:close/>
                    <a:moveTo>
                      <a:pt x="35" y="54"/>
                    </a:moveTo>
                    <a:cubicBezTo>
                      <a:pt x="26" y="55"/>
                      <a:pt x="21" y="53"/>
                      <a:pt x="17" y="49"/>
                    </a:cubicBezTo>
                    <a:cubicBezTo>
                      <a:pt x="13" y="45"/>
                      <a:pt x="15" y="40"/>
                      <a:pt x="18" y="39"/>
                    </a:cubicBezTo>
                    <a:cubicBezTo>
                      <a:pt x="22" y="39"/>
                      <a:pt x="24" y="44"/>
                      <a:pt x="26" y="45"/>
                    </a:cubicBezTo>
                    <a:cubicBezTo>
                      <a:pt x="28" y="46"/>
                      <a:pt x="36" y="49"/>
                      <a:pt x="40" y="44"/>
                    </a:cubicBezTo>
                    <a:cubicBezTo>
                      <a:pt x="44" y="39"/>
                      <a:pt x="37" y="37"/>
                      <a:pt x="32" y="36"/>
                    </a:cubicBezTo>
                    <a:cubicBezTo>
                      <a:pt x="24" y="35"/>
                      <a:pt x="14" y="31"/>
                      <a:pt x="15" y="23"/>
                    </a:cubicBezTo>
                    <a:cubicBezTo>
                      <a:pt x="16" y="15"/>
                      <a:pt x="22" y="11"/>
                      <a:pt x="28" y="10"/>
                    </a:cubicBezTo>
                    <a:cubicBezTo>
                      <a:pt x="37" y="9"/>
                      <a:pt x="42" y="11"/>
                      <a:pt x="46" y="15"/>
                    </a:cubicBezTo>
                    <a:cubicBezTo>
                      <a:pt x="51" y="19"/>
                      <a:pt x="48" y="24"/>
                      <a:pt x="45" y="24"/>
                    </a:cubicBezTo>
                    <a:cubicBezTo>
                      <a:pt x="42" y="24"/>
                      <a:pt x="39" y="17"/>
                      <a:pt x="32" y="17"/>
                    </a:cubicBezTo>
                    <a:cubicBezTo>
                      <a:pt x="25" y="17"/>
                      <a:pt x="20" y="24"/>
                      <a:pt x="29" y="27"/>
                    </a:cubicBezTo>
                    <a:cubicBezTo>
                      <a:pt x="37" y="29"/>
                      <a:pt x="47" y="30"/>
                      <a:pt x="50" y="37"/>
                    </a:cubicBezTo>
                    <a:cubicBezTo>
                      <a:pt x="53" y="45"/>
                      <a:pt x="45" y="54"/>
                      <a:pt x="35" y="54"/>
                    </a:cubicBezTo>
                    <a:close/>
                  </a:path>
                </a:pathLst>
              </a:custGeom>
              <a:grpFill/>
              <a:ln>
                <a:noFill/>
              </a:ln>
            </p:spPr>
            <p:txBody>
              <a:bodyPr anchor="ctr"/>
              <a:lstStyle/>
              <a:p>
                <a:pPr algn="ctr"/>
                <a:endParaRPr/>
              </a:p>
            </p:txBody>
          </p:sp>
          <p:sp>
            <p:nvSpPr>
              <p:cNvPr id="286" name="isľíḍè">
                <a:extLst>
                  <a:ext uri="{FF2B5EF4-FFF2-40B4-BE49-F238E27FC236}">
                    <a16:creationId xmlns:a16="http://schemas.microsoft.com/office/drawing/2014/main" id="{B5A1030D-34D1-4B37-B44B-335E2BB81893}"/>
                  </a:ext>
                </a:extLst>
              </p:cNvPr>
              <p:cNvSpPr/>
              <p:nvPr/>
            </p:nvSpPr>
            <p:spPr bwMode="auto">
              <a:xfrm>
                <a:off x="5156634" y="2140536"/>
                <a:ext cx="262282" cy="281855"/>
              </a:xfrm>
              <a:custGeom>
                <a:avLst/>
                <a:gdLst>
                  <a:gd name="T0" fmla="*/ 78 w 82"/>
                  <a:gd name="T1" fmla="*/ 22 h 88"/>
                  <a:gd name="T2" fmla="*/ 50 w 82"/>
                  <a:gd name="T3" fmla="*/ 2 h 88"/>
                  <a:gd name="T4" fmla="*/ 40 w 82"/>
                  <a:gd name="T5" fmla="*/ 4 h 88"/>
                  <a:gd name="T6" fmla="*/ 3 w 82"/>
                  <a:gd name="T7" fmla="*/ 55 h 88"/>
                  <a:gd name="T8" fmla="*/ 4 w 82"/>
                  <a:gd name="T9" fmla="*/ 65 h 88"/>
                  <a:gd name="T10" fmla="*/ 32 w 82"/>
                  <a:gd name="T11" fmla="*/ 85 h 88"/>
                  <a:gd name="T12" fmla="*/ 42 w 82"/>
                  <a:gd name="T13" fmla="*/ 84 h 88"/>
                  <a:gd name="T14" fmla="*/ 80 w 82"/>
                  <a:gd name="T15" fmla="*/ 33 h 88"/>
                  <a:gd name="T16" fmla="*/ 78 w 82"/>
                  <a:gd name="T17" fmla="*/ 22 h 88"/>
                  <a:gd name="T18" fmla="*/ 54 w 82"/>
                  <a:gd name="T19" fmla="*/ 9 h 88"/>
                  <a:gd name="T20" fmla="*/ 70 w 82"/>
                  <a:gd name="T21" fmla="*/ 21 h 88"/>
                  <a:gd name="T22" fmla="*/ 68 w 82"/>
                  <a:gd name="T23" fmla="*/ 23 h 88"/>
                  <a:gd name="T24" fmla="*/ 53 w 82"/>
                  <a:gd name="T25" fmla="*/ 11 h 88"/>
                  <a:gd name="T26" fmla="*/ 54 w 82"/>
                  <a:gd name="T27" fmla="*/ 9 h 88"/>
                  <a:gd name="T28" fmla="*/ 21 w 82"/>
                  <a:gd name="T29" fmla="*/ 71 h 88"/>
                  <a:gd name="T30" fmla="*/ 20 w 82"/>
                  <a:gd name="T31" fmla="*/ 64 h 88"/>
                  <a:gd name="T32" fmla="*/ 27 w 82"/>
                  <a:gd name="T33" fmla="*/ 63 h 88"/>
                  <a:gd name="T34" fmla="*/ 28 w 82"/>
                  <a:gd name="T35" fmla="*/ 70 h 88"/>
                  <a:gd name="T36" fmla="*/ 21 w 82"/>
                  <a:gd name="T37" fmla="*/ 71 h 88"/>
                  <a:gd name="T38" fmla="*/ 45 w 82"/>
                  <a:gd name="T39" fmla="*/ 71 h 88"/>
                  <a:gd name="T40" fmla="*/ 14 w 82"/>
                  <a:gd name="T41" fmla="*/ 48 h 88"/>
                  <a:gd name="T42" fmla="*/ 43 w 82"/>
                  <a:gd name="T43" fmla="*/ 9 h 88"/>
                  <a:gd name="T44" fmla="*/ 74 w 82"/>
                  <a:gd name="T45" fmla="*/ 32 h 88"/>
                  <a:gd name="T46" fmla="*/ 45 w 82"/>
                  <a:gd name="T4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88">
                    <a:moveTo>
                      <a:pt x="78" y="22"/>
                    </a:moveTo>
                    <a:cubicBezTo>
                      <a:pt x="50" y="2"/>
                      <a:pt x="50" y="2"/>
                      <a:pt x="50" y="2"/>
                    </a:cubicBezTo>
                    <a:cubicBezTo>
                      <a:pt x="47" y="0"/>
                      <a:pt x="43" y="1"/>
                      <a:pt x="40" y="4"/>
                    </a:cubicBezTo>
                    <a:cubicBezTo>
                      <a:pt x="3" y="55"/>
                      <a:pt x="3" y="55"/>
                      <a:pt x="3" y="55"/>
                    </a:cubicBezTo>
                    <a:cubicBezTo>
                      <a:pt x="0" y="58"/>
                      <a:pt x="1" y="63"/>
                      <a:pt x="4" y="65"/>
                    </a:cubicBezTo>
                    <a:cubicBezTo>
                      <a:pt x="32" y="85"/>
                      <a:pt x="32" y="85"/>
                      <a:pt x="32" y="85"/>
                    </a:cubicBezTo>
                    <a:cubicBezTo>
                      <a:pt x="35" y="88"/>
                      <a:pt x="40" y="87"/>
                      <a:pt x="42" y="84"/>
                    </a:cubicBezTo>
                    <a:cubicBezTo>
                      <a:pt x="80" y="33"/>
                      <a:pt x="80" y="33"/>
                      <a:pt x="80" y="33"/>
                    </a:cubicBezTo>
                    <a:cubicBezTo>
                      <a:pt x="82" y="29"/>
                      <a:pt x="81" y="25"/>
                      <a:pt x="78" y="22"/>
                    </a:cubicBezTo>
                    <a:close/>
                    <a:moveTo>
                      <a:pt x="54" y="9"/>
                    </a:moveTo>
                    <a:cubicBezTo>
                      <a:pt x="70" y="21"/>
                      <a:pt x="70" y="21"/>
                      <a:pt x="70" y="21"/>
                    </a:cubicBezTo>
                    <a:cubicBezTo>
                      <a:pt x="68" y="23"/>
                      <a:pt x="68" y="23"/>
                      <a:pt x="68" y="23"/>
                    </a:cubicBezTo>
                    <a:cubicBezTo>
                      <a:pt x="53" y="11"/>
                      <a:pt x="53" y="11"/>
                      <a:pt x="53" y="11"/>
                    </a:cubicBezTo>
                    <a:lnTo>
                      <a:pt x="54" y="9"/>
                    </a:lnTo>
                    <a:close/>
                    <a:moveTo>
                      <a:pt x="21" y="71"/>
                    </a:moveTo>
                    <a:cubicBezTo>
                      <a:pt x="19" y="70"/>
                      <a:pt x="18" y="67"/>
                      <a:pt x="20" y="64"/>
                    </a:cubicBezTo>
                    <a:cubicBezTo>
                      <a:pt x="22" y="62"/>
                      <a:pt x="25" y="62"/>
                      <a:pt x="27" y="63"/>
                    </a:cubicBezTo>
                    <a:cubicBezTo>
                      <a:pt x="29" y="65"/>
                      <a:pt x="29" y="68"/>
                      <a:pt x="28" y="70"/>
                    </a:cubicBezTo>
                    <a:cubicBezTo>
                      <a:pt x="26" y="72"/>
                      <a:pt x="23" y="73"/>
                      <a:pt x="21" y="71"/>
                    </a:cubicBezTo>
                    <a:close/>
                    <a:moveTo>
                      <a:pt x="45" y="71"/>
                    </a:moveTo>
                    <a:cubicBezTo>
                      <a:pt x="14" y="48"/>
                      <a:pt x="14" y="48"/>
                      <a:pt x="14" y="48"/>
                    </a:cubicBezTo>
                    <a:cubicBezTo>
                      <a:pt x="43" y="9"/>
                      <a:pt x="43" y="9"/>
                      <a:pt x="43" y="9"/>
                    </a:cubicBezTo>
                    <a:cubicBezTo>
                      <a:pt x="74" y="32"/>
                      <a:pt x="74" y="32"/>
                      <a:pt x="74" y="32"/>
                    </a:cubicBezTo>
                    <a:lnTo>
                      <a:pt x="45" y="71"/>
                    </a:lnTo>
                    <a:close/>
                  </a:path>
                </a:pathLst>
              </a:custGeom>
              <a:grpFill/>
              <a:ln>
                <a:noFill/>
              </a:ln>
            </p:spPr>
            <p:txBody>
              <a:bodyPr anchor="ctr"/>
              <a:lstStyle/>
              <a:p>
                <a:pPr algn="ctr"/>
                <a:endParaRPr/>
              </a:p>
            </p:txBody>
          </p:sp>
          <p:sp>
            <p:nvSpPr>
              <p:cNvPr id="287" name="ïşḷîdé">
                <a:extLst>
                  <a:ext uri="{FF2B5EF4-FFF2-40B4-BE49-F238E27FC236}">
                    <a16:creationId xmlns:a16="http://schemas.microsoft.com/office/drawing/2014/main" id="{5E21A92B-FFAB-4740-B036-7170030ABBBD}"/>
                  </a:ext>
                </a:extLst>
              </p:cNvPr>
              <p:cNvSpPr/>
              <p:nvPr/>
            </p:nvSpPr>
            <p:spPr bwMode="auto">
              <a:xfrm>
                <a:off x="4814101" y="2956741"/>
                <a:ext cx="137013" cy="152672"/>
              </a:xfrm>
              <a:custGeom>
                <a:avLst/>
                <a:gdLst>
                  <a:gd name="T0" fmla="*/ 34 w 43"/>
                  <a:gd name="T1" fmla="*/ 15 h 48"/>
                  <a:gd name="T2" fmla="*/ 36 w 43"/>
                  <a:gd name="T3" fmla="*/ 12 h 48"/>
                  <a:gd name="T4" fmla="*/ 39 w 43"/>
                  <a:gd name="T5" fmla="*/ 7 h 48"/>
                  <a:gd name="T6" fmla="*/ 38 w 43"/>
                  <a:gd name="T7" fmla="*/ 1 h 48"/>
                  <a:gd name="T8" fmla="*/ 34 w 43"/>
                  <a:gd name="T9" fmla="*/ 0 h 48"/>
                  <a:gd name="T10" fmla="*/ 27 w 43"/>
                  <a:gd name="T11" fmla="*/ 3 h 48"/>
                  <a:gd name="T12" fmla="*/ 21 w 43"/>
                  <a:gd name="T13" fmla="*/ 14 h 48"/>
                  <a:gd name="T14" fmla="*/ 16 w 43"/>
                  <a:gd name="T15" fmla="*/ 3 h 48"/>
                  <a:gd name="T16" fmla="*/ 10 w 43"/>
                  <a:gd name="T17" fmla="*/ 1 h 48"/>
                  <a:gd name="T18" fmla="*/ 6 w 43"/>
                  <a:gd name="T19" fmla="*/ 3 h 48"/>
                  <a:gd name="T20" fmla="*/ 7 w 43"/>
                  <a:gd name="T21" fmla="*/ 12 h 48"/>
                  <a:gd name="T22" fmla="*/ 10 w 43"/>
                  <a:gd name="T23" fmla="*/ 15 h 48"/>
                  <a:gd name="T24" fmla="*/ 0 w 43"/>
                  <a:gd name="T25" fmla="*/ 15 h 48"/>
                  <a:gd name="T26" fmla="*/ 0 w 43"/>
                  <a:gd name="T27" fmla="*/ 27 h 48"/>
                  <a:gd name="T28" fmla="*/ 3 w 43"/>
                  <a:gd name="T29" fmla="*/ 27 h 48"/>
                  <a:gd name="T30" fmla="*/ 3 w 43"/>
                  <a:gd name="T31" fmla="*/ 48 h 48"/>
                  <a:gd name="T32" fmla="*/ 40 w 43"/>
                  <a:gd name="T33" fmla="*/ 48 h 48"/>
                  <a:gd name="T34" fmla="*/ 40 w 43"/>
                  <a:gd name="T35" fmla="*/ 27 h 48"/>
                  <a:gd name="T36" fmla="*/ 43 w 43"/>
                  <a:gd name="T37" fmla="*/ 27 h 48"/>
                  <a:gd name="T38" fmla="*/ 43 w 43"/>
                  <a:gd name="T39" fmla="*/ 15 h 48"/>
                  <a:gd name="T40" fmla="*/ 34 w 43"/>
                  <a:gd name="T41" fmla="*/ 15 h 48"/>
                  <a:gd name="T42" fmla="*/ 29 w 43"/>
                  <a:gd name="T43" fmla="*/ 5 h 48"/>
                  <a:gd name="T44" fmla="*/ 34 w 43"/>
                  <a:gd name="T45" fmla="*/ 3 h 48"/>
                  <a:gd name="T46" fmla="*/ 35 w 43"/>
                  <a:gd name="T47" fmla="*/ 4 h 48"/>
                  <a:gd name="T48" fmla="*/ 34 w 43"/>
                  <a:gd name="T49" fmla="*/ 10 h 48"/>
                  <a:gd name="T50" fmla="*/ 27 w 43"/>
                  <a:gd name="T51" fmla="*/ 15 h 48"/>
                  <a:gd name="T52" fmla="*/ 24 w 43"/>
                  <a:gd name="T53" fmla="*/ 15 h 48"/>
                  <a:gd name="T54" fmla="*/ 29 w 43"/>
                  <a:gd name="T55" fmla="*/ 5 h 48"/>
                  <a:gd name="T56" fmla="*/ 8 w 43"/>
                  <a:gd name="T57" fmla="*/ 7 h 48"/>
                  <a:gd name="T58" fmla="*/ 9 w 43"/>
                  <a:gd name="T59" fmla="*/ 5 h 48"/>
                  <a:gd name="T60" fmla="*/ 10 w 43"/>
                  <a:gd name="T61" fmla="*/ 4 h 48"/>
                  <a:gd name="T62" fmla="*/ 10 w 43"/>
                  <a:gd name="T63" fmla="*/ 4 h 48"/>
                  <a:gd name="T64" fmla="*/ 13 w 43"/>
                  <a:gd name="T65" fmla="*/ 6 h 48"/>
                  <a:gd name="T66" fmla="*/ 17 w 43"/>
                  <a:gd name="T67" fmla="*/ 13 h 48"/>
                  <a:gd name="T68" fmla="*/ 17 w 43"/>
                  <a:gd name="T69" fmla="*/ 13 h 48"/>
                  <a:gd name="T70" fmla="*/ 17 w 43"/>
                  <a:gd name="T71" fmla="*/ 13 h 48"/>
                  <a:gd name="T72" fmla="*/ 9 w 43"/>
                  <a:gd name="T73" fmla="*/ 10 h 48"/>
                  <a:gd name="T74" fmla="*/ 8 w 43"/>
                  <a:gd name="T75" fmla="*/ 7 h 48"/>
                  <a:gd name="T76" fmla="*/ 18 w 43"/>
                  <a:gd name="T77" fmla="*/ 45 h 48"/>
                  <a:gd name="T78" fmla="*/ 6 w 43"/>
                  <a:gd name="T79" fmla="*/ 45 h 48"/>
                  <a:gd name="T80" fmla="*/ 6 w 43"/>
                  <a:gd name="T81" fmla="*/ 25 h 48"/>
                  <a:gd name="T82" fmla="*/ 18 w 43"/>
                  <a:gd name="T83" fmla="*/ 25 h 48"/>
                  <a:gd name="T84" fmla="*/ 18 w 43"/>
                  <a:gd name="T85" fmla="*/ 45 h 48"/>
                  <a:gd name="T86" fmla="*/ 18 w 43"/>
                  <a:gd name="T87" fmla="*/ 24 h 48"/>
                  <a:gd name="T88" fmla="*/ 3 w 43"/>
                  <a:gd name="T89" fmla="*/ 24 h 48"/>
                  <a:gd name="T90" fmla="*/ 3 w 43"/>
                  <a:gd name="T91" fmla="*/ 18 h 48"/>
                  <a:gd name="T92" fmla="*/ 18 w 43"/>
                  <a:gd name="T93" fmla="*/ 18 h 48"/>
                  <a:gd name="T94" fmla="*/ 18 w 43"/>
                  <a:gd name="T95" fmla="*/ 24 h 48"/>
                  <a:gd name="T96" fmla="*/ 37 w 43"/>
                  <a:gd name="T97" fmla="*/ 45 h 48"/>
                  <a:gd name="T98" fmla="*/ 25 w 43"/>
                  <a:gd name="T99" fmla="*/ 45 h 48"/>
                  <a:gd name="T100" fmla="*/ 25 w 43"/>
                  <a:gd name="T101" fmla="*/ 25 h 48"/>
                  <a:gd name="T102" fmla="*/ 37 w 43"/>
                  <a:gd name="T103" fmla="*/ 25 h 48"/>
                  <a:gd name="T104" fmla="*/ 37 w 43"/>
                  <a:gd name="T105" fmla="*/ 45 h 48"/>
                  <a:gd name="T106" fmla="*/ 40 w 43"/>
                  <a:gd name="T107" fmla="*/ 24 h 48"/>
                  <a:gd name="T108" fmla="*/ 25 w 43"/>
                  <a:gd name="T109" fmla="*/ 24 h 48"/>
                  <a:gd name="T110" fmla="*/ 25 w 43"/>
                  <a:gd name="T111" fmla="*/ 18 h 48"/>
                  <a:gd name="T112" fmla="*/ 40 w 43"/>
                  <a:gd name="T113" fmla="*/ 18 h 48"/>
                  <a:gd name="T114" fmla="*/ 40 w 43"/>
                  <a:gd name="T11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8">
                    <a:moveTo>
                      <a:pt x="34" y="15"/>
                    </a:moveTo>
                    <a:cubicBezTo>
                      <a:pt x="35" y="14"/>
                      <a:pt x="36" y="13"/>
                      <a:pt x="36" y="12"/>
                    </a:cubicBezTo>
                    <a:cubicBezTo>
                      <a:pt x="38" y="11"/>
                      <a:pt x="39" y="9"/>
                      <a:pt x="39" y="7"/>
                    </a:cubicBezTo>
                    <a:cubicBezTo>
                      <a:pt x="40" y="5"/>
                      <a:pt x="39" y="3"/>
                      <a:pt x="38" y="1"/>
                    </a:cubicBezTo>
                    <a:cubicBezTo>
                      <a:pt x="37" y="0"/>
                      <a:pt x="35" y="0"/>
                      <a:pt x="34" y="0"/>
                    </a:cubicBezTo>
                    <a:cubicBezTo>
                      <a:pt x="31" y="0"/>
                      <a:pt x="29" y="1"/>
                      <a:pt x="27" y="3"/>
                    </a:cubicBezTo>
                    <a:cubicBezTo>
                      <a:pt x="24" y="6"/>
                      <a:pt x="22" y="10"/>
                      <a:pt x="21" y="14"/>
                    </a:cubicBezTo>
                    <a:cubicBezTo>
                      <a:pt x="20" y="10"/>
                      <a:pt x="19" y="6"/>
                      <a:pt x="16" y="3"/>
                    </a:cubicBezTo>
                    <a:cubicBezTo>
                      <a:pt x="14" y="2"/>
                      <a:pt x="12" y="1"/>
                      <a:pt x="10" y="1"/>
                    </a:cubicBezTo>
                    <a:cubicBezTo>
                      <a:pt x="9" y="1"/>
                      <a:pt x="7" y="1"/>
                      <a:pt x="6" y="3"/>
                    </a:cubicBezTo>
                    <a:cubicBezTo>
                      <a:pt x="4" y="5"/>
                      <a:pt x="4" y="9"/>
                      <a:pt x="7" y="12"/>
                    </a:cubicBezTo>
                    <a:cubicBezTo>
                      <a:pt x="8" y="13"/>
                      <a:pt x="9" y="14"/>
                      <a:pt x="10" y="15"/>
                    </a:cubicBezTo>
                    <a:cubicBezTo>
                      <a:pt x="0" y="15"/>
                      <a:pt x="0" y="15"/>
                      <a:pt x="0" y="15"/>
                    </a:cubicBezTo>
                    <a:cubicBezTo>
                      <a:pt x="0" y="27"/>
                      <a:pt x="0" y="27"/>
                      <a:pt x="0" y="27"/>
                    </a:cubicBezTo>
                    <a:cubicBezTo>
                      <a:pt x="3" y="27"/>
                      <a:pt x="3" y="27"/>
                      <a:pt x="3" y="27"/>
                    </a:cubicBezTo>
                    <a:cubicBezTo>
                      <a:pt x="3" y="48"/>
                      <a:pt x="3" y="48"/>
                      <a:pt x="3" y="48"/>
                    </a:cubicBezTo>
                    <a:cubicBezTo>
                      <a:pt x="40" y="48"/>
                      <a:pt x="40" y="48"/>
                      <a:pt x="40" y="48"/>
                    </a:cubicBezTo>
                    <a:cubicBezTo>
                      <a:pt x="40" y="27"/>
                      <a:pt x="40" y="27"/>
                      <a:pt x="40" y="27"/>
                    </a:cubicBezTo>
                    <a:cubicBezTo>
                      <a:pt x="43" y="27"/>
                      <a:pt x="43" y="27"/>
                      <a:pt x="43" y="27"/>
                    </a:cubicBezTo>
                    <a:cubicBezTo>
                      <a:pt x="43" y="15"/>
                      <a:pt x="43" y="15"/>
                      <a:pt x="43" y="15"/>
                    </a:cubicBezTo>
                    <a:lnTo>
                      <a:pt x="34" y="15"/>
                    </a:lnTo>
                    <a:close/>
                    <a:moveTo>
                      <a:pt x="29" y="5"/>
                    </a:moveTo>
                    <a:cubicBezTo>
                      <a:pt x="31" y="4"/>
                      <a:pt x="32" y="3"/>
                      <a:pt x="34" y="3"/>
                    </a:cubicBezTo>
                    <a:cubicBezTo>
                      <a:pt x="34" y="3"/>
                      <a:pt x="35" y="3"/>
                      <a:pt x="35" y="4"/>
                    </a:cubicBezTo>
                    <a:cubicBezTo>
                      <a:pt x="37" y="5"/>
                      <a:pt x="36" y="8"/>
                      <a:pt x="34" y="10"/>
                    </a:cubicBezTo>
                    <a:cubicBezTo>
                      <a:pt x="32" y="12"/>
                      <a:pt x="29" y="14"/>
                      <a:pt x="27" y="15"/>
                    </a:cubicBezTo>
                    <a:cubicBezTo>
                      <a:pt x="24" y="15"/>
                      <a:pt x="24" y="15"/>
                      <a:pt x="24" y="15"/>
                    </a:cubicBezTo>
                    <a:cubicBezTo>
                      <a:pt x="25" y="12"/>
                      <a:pt x="27" y="8"/>
                      <a:pt x="29" y="5"/>
                    </a:cubicBezTo>
                    <a:close/>
                    <a:moveTo>
                      <a:pt x="8" y="7"/>
                    </a:moveTo>
                    <a:cubicBezTo>
                      <a:pt x="8" y="6"/>
                      <a:pt x="8" y="6"/>
                      <a:pt x="9" y="5"/>
                    </a:cubicBezTo>
                    <a:cubicBezTo>
                      <a:pt x="9" y="5"/>
                      <a:pt x="10" y="4"/>
                      <a:pt x="10" y="4"/>
                    </a:cubicBezTo>
                    <a:cubicBezTo>
                      <a:pt x="10" y="4"/>
                      <a:pt x="10" y="4"/>
                      <a:pt x="10" y="4"/>
                    </a:cubicBezTo>
                    <a:cubicBezTo>
                      <a:pt x="11" y="4"/>
                      <a:pt x="12" y="5"/>
                      <a:pt x="13" y="6"/>
                    </a:cubicBezTo>
                    <a:cubicBezTo>
                      <a:pt x="15" y="7"/>
                      <a:pt x="16" y="10"/>
                      <a:pt x="17" y="13"/>
                    </a:cubicBezTo>
                    <a:cubicBezTo>
                      <a:pt x="17" y="13"/>
                      <a:pt x="17" y="13"/>
                      <a:pt x="17" y="13"/>
                    </a:cubicBezTo>
                    <a:cubicBezTo>
                      <a:pt x="17" y="13"/>
                      <a:pt x="17" y="13"/>
                      <a:pt x="17" y="13"/>
                    </a:cubicBezTo>
                    <a:cubicBezTo>
                      <a:pt x="14" y="13"/>
                      <a:pt x="11" y="11"/>
                      <a:pt x="9" y="10"/>
                    </a:cubicBezTo>
                    <a:cubicBezTo>
                      <a:pt x="9" y="9"/>
                      <a:pt x="8" y="8"/>
                      <a:pt x="8" y="7"/>
                    </a:cubicBezTo>
                    <a:close/>
                    <a:moveTo>
                      <a:pt x="18" y="45"/>
                    </a:moveTo>
                    <a:cubicBezTo>
                      <a:pt x="6" y="45"/>
                      <a:pt x="6" y="45"/>
                      <a:pt x="6" y="45"/>
                    </a:cubicBezTo>
                    <a:cubicBezTo>
                      <a:pt x="6" y="25"/>
                      <a:pt x="6" y="25"/>
                      <a:pt x="6" y="25"/>
                    </a:cubicBezTo>
                    <a:cubicBezTo>
                      <a:pt x="18" y="25"/>
                      <a:pt x="18" y="25"/>
                      <a:pt x="18" y="25"/>
                    </a:cubicBezTo>
                    <a:lnTo>
                      <a:pt x="18" y="45"/>
                    </a:lnTo>
                    <a:close/>
                    <a:moveTo>
                      <a:pt x="18" y="24"/>
                    </a:moveTo>
                    <a:cubicBezTo>
                      <a:pt x="3" y="24"/>
                      <a:pt x="3" y="24"/>
                      <a:pt x="3" y="24"/>
                    </a:cubicBezTo>
                    <a:cubicBezTo>
                      <a:pt x="3" y="18"/>
                      <a:pt x="3" y="18"/>
                      <a:pt x="3" y="18"/>
                    </a:cubicBezTo>
                    <a:cubicBezTo>
                      <a:pt x="18" y="18"/>
                      <a:pt x="18" y="18"/>
                      <a:pt x="18" y="18"/>
                    </a:cubicBezTo>
                    <a:lnTo>
                      <a:pt x="18" y="24"/>
                    </a:lnTo>
                    <a:close/>
                    <a:moveTo>
                      <a:pt x="37" y="45"/>
                    </a:moveTo>
                    <a:cubicBezTo>
                      <a:pt x="25" y="45"/>
                      <a:pt x="25" y="45"/>
                      <a:pt x="25" y="45"/>
                    </a:cubicBezTo>
                    <a:cubicBezTo>
                      <a:pt x="25" y="25"/>
                      <a:pt x="25" y="25"/>
                      <a:pt x="25" y="25"/>
                    </a:cubicBezTo>
                    <a:cubicBezTo>
                      <a:pt x="37" y="25"/>
                      <a:pt x="37" y="25"/>
                      <a:pt x="37" y="25"/>
                    </a:cubicBezTo>
                    <a:lnTo>
                      <a:pt x="37" y="45"/>
                    </a:lnTo>
                    <a:close/>
                    <a:moveTo>
                      <a:pt x="40" y="24"/>
                    </a:moveTo>
                    <a:cubicBezTo>
                      <a:pt x="25" y="24"/>
                      <a:pt x="25" y="24"/>
                      <a:pt x="25" y="24"/>
                    </a:cubicBezTo>
                    <a:cubicBezTo>
                      <a:pt x="25" y="18"/>
                      <a:pt x="25" y="18"/>
                      <a:pt x="25" y="18"/>
                    </a:cubicBezTo>
                    <a:cubicBezTo>
                      <a:pt x="40" y="18"/>
                      <a:pt x="40" y="18"/>
                      <a:pt x="40" y="18"/>
                    </a:cubicBezTo>
                    <a:lnTo>
                      <a:pt x="40" y="24"/>
                    </a:lnTo>
                    <a:close/>
                  </a:path>
                </a:pathLst>
              </a:custGeom>
              <a:grpFill/>
              <a:ln>
                <a:noFill/>
              </a:ln>
            </p:spPr>
            <p:txBody>
              <a:bodyPr anchor="ctr"/>
              <a:lstStyle/>
              <a:p>
                <a:pPr algn="ctr"/>
                <a:endParaRPr/>
              </a:p>
            </p:txBody>
          </p:sp>
          <p:sp>
            <p:nvSpPr>
              <p:cNvPr id="288" name="íṣ1ïďê">
                <a:extLst>
                  <a:ext uri="{FF2B5EF4-FFF2-40B4-BE49-F238E27FC236}">
                    <a16:creationId xmlns:a16="http://schemas.microsoft.com/office/drawing/2014/main" id="{AD51FA23-7D64-47A9-BB3D-32278A0925EA}"/>
                  </a:ext>
                </a:extLst>
              </p:cNvPr>
              <p:cNvSpPr/>
              <p:nvPr/>
            </p:nvSpPr>
            <p:spPr bwMode="auto">
              <a:xfrm>
                <a:off x="5646087" y="3307798"/>
                <a:ext cx="227050" cy="199648"/>
              </a:xfrm>
              <a:custGeom>
                <a:avLst/>
                <a:gdLst>
                  <a:gd name="T0" fmla="*/ 76 w 116"/>
                  <a:gd name="T1" fmla="*/ 15 h 102"/>
                  <a:gd name="T2" fmla="*/ 40 w 116"/>
                  <a:gd name="T3" fmla="*/ 0 h 102"/>
                  <a:gd name="T4" fmla="*/ 0 w 116"/>
                  <a:gd name="T5" fmla="*/ 15 h 102"/>
                  <a:gd name="T6" fmla="*/ 0 w 116"/>
                  <a:gd name="T7" fmla="*/ 102 h 102"/>
                  <a:gd name="T8" fmla="*/ 40 w 116"/>
                  <a:gd name="T9" fmla="*/ 87 h 102"/>
                  <a:gd name="T10" fmla="*/ 76 w 116"/>
                  <a:gd name="T11" fmla="*/ 102 h 102"/>
                  <a:gd name="T12" fmla="*/ 116 w 116"/>
                  <a:gd name="T13" fmla="*/ 87 h 102"/>
                  <a:gd name="T14" fmla="*/ 116 w 116"/>
                  <a:gd name="T15" fmla="*/ 0 h 102"/>
                  <a:gd name="T16" fmla="*/ 76 w 116"/>
                  <a:gd name="T17" fmla="*/ 15 h 102"/>
                  <a:gd name="T18" fmla="*/ 44 w 116"/>
                  <a:gd name="T19" fmla="*/ 9 h 102"/>
                  <a:gd name="T20" fmla="*/ 73 w 116"/>
                  <a:gd name="T21" fmla="*/ 22 h 102"/>
                  <a:gd name="T22" fmla="*/ 73 w 116"/>
                  <a:gd name="T23" fmla="*/ 92 h 102"/>
                  <a:gd name="T24" fmla="*/ 44 w 116"/>
                  <a:gd name="T25" fmla="*/ 80 h 102"/>
                  <a:gd name="T26" fmla="*/ 44 w 116"/>
                  <a:gd name="T27" fmla="*/ 9 h 102"/>
                  <a:gd name="T28" fmla="*/ 8 w 116"/>
                  <a:gd name="T29" fmla="*/ 20 h 102"/>
                  <a:gd name="T30" fmla="*/ 37 w 116"/>
                  <a:gd name="T31" fmla="*/ 9 h 102"/>
                  <a:gd name="T32" fmla="*/ 37 w 116"/>
                  <a:gd name="T33" fmla="*/ 80 h 102"/>
                  <a:gd name="T34" fmla="*/ 8 w 116"/>
                  <a:gd name="T35" fmla="*/ 92 h 102"/>
                  <a:gd name="T36" fmla="*/ 8 w 116"/>
                  <a:gd name="T37" fmla="*/ 20 h 102"/>
                  <a:gd name="T38" fmla="*/ 109 w 116"/>
                  <a:gd name="T39" fmla="*/ 82 h 102"/>
                  <a:gd name="T40" fmla="*/ 80 w 116"/>
                  <a:gd name="T41" fmla="*/ 92 h 102"/>
                  <a:gd name="T42" fmla="*/ 80 w 116"/>
                  <a:gd name="T43" fmla="*/ 22 h 102"/>
                  <a:gd name="T44" fmla="*/ 109 w 116"/>
                  <a:gd name="T45" fmla="*/ 10 h 102"/>
                  <a:gd name="T46" fmla="*/ 109 w 116"/>
                  <a:gd name="T47"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 h="102">
                    <a:moveTo>
                      <a:pt x="76" y="15"/>
                    </a:moveTo>
                    <a:lnTo>
                      <a:pt x="40" y="0"/>
                    </a:lnTo>
                    <a:lnTo>
                      <a:pt x="0" y="15"/>
                    </a:lnTo>
                    <a:lnTo>
                      <a:pt x="0" y="102"/>
                    </a:lnTo>
                    <a:lnTo>
                      <a:pt x="40" y="87"/>
                    </a:lnTo>
                    <a:lnTo>
                      <a:pt x="76" y="102"/>
                    </a:lnTo>
                    <a:lnTo>
                      <a:pt x="116" y="87"/>
                    </a:lnTo>
                    <a:lnTo>
                      <a:pt x="116" y="0"/>
                    </a:lnTo>
                    <a:lnTo>
                      <a:pt x="76" y="15"/>
                    </a:lnTo>
                    <a:close/>
                    <a:moveTo>
                      <a:pt x="44" y="9"/>
                    </a:moveTo>
                    <a:lnTo>
                      <a:pt x="73" y="22"/>
                    </a:lnTo>
                    <a:lnTo>
                      <a:pt x="73" y="92"/>
                    </a:lnTo>
                    <a:lnTo>
                      <a:pt x="44" y="80"/>
                    </a:lnTo>
                    <a:lnTo>
                      <a:pt x="44" y="9"/>
                    </a:lnTo>
                    <a:close/>
                    <a:moveTo>
                      <a:pt x="8" y="20"/>
                    </a:moveTo>
                    <a:lnTo>
                      <a:pt x="37" y="9"/>
                    </a:lnTo>
                    <a:lnTo>
                      <a:pt x="37" y="80"/>
                    </a:lnTo>
                    <a:lnTo>
                      <a:pt x="8" y="92"/>
                    </a:lnTo>
                    <a:lnTo>
                      <a:pt x="8" y="20"/>
                    </a:lnTo>
                    <a:close/>
                    <a:moveTo>
                      <a:pt x="109" y="82"/>
                    </a:moveTo>
                    <a:lnTo>
                      <a:pt x="80" y="92"/>
                    </a:lnTo>
                    <a:lnTo>
                      <a:pt x="80" y="22"/>
                    </a:lnTo>
                    <a:lnTo>
                      <a:pt x="109" y="10"/>
                    </a:lnTo>
                    <a:lnTo>
                      <a:pt x="109" y="82"/>
                    </a:lnTo>
                    <a:close/>
                  </a:path>
                </a:pathLst>
              </a:custGeom>
              <a:grpFill/>
              <a:ln>
                <a:noFill/>
              </a:ln>
            </p:spPr>
            <p:txBody>
              <a:bodyPr anchor="ctr"/>
              <a:lstStyle/>
              <a:p>
                <a:pPr algn="ctr"/>
                <a:endParaRPr/>
              </a:p>
            </p:txBody>
          </p:sp>
        </p:grpSp>
        <p:grpSp>
          <p:nvGrpSpPr>
            <p:cNvPr id="128" name="îṣľîḓê">
              <a:extLst>
                <a:ext uri="{FF2B5EF4-FFF2-40B4-BE49-F238E27FC236}">
                  <a16:creationId xmlns:a16="http://schemas.microsoft.com/office/drawing/2014/main" id="{E8F738A5-EB40-4770-AD7F-1367CB7F7DFB}"/>
                </a:ext>
              </a:extLst>
            </p:cNvPr>
            <p:cNvGrpSpPr/>
            <p:nvPr/>
          </p:nvGrpSpPr>
          <p:grpSpPr>
            <a:xfrm>
              <a:off x="7218207" y="1289057"/>
              <a:ext cx="4184742" cy="4848217"/>
              <a:chOff x="6868614" y="762985"/>
              <a:chExt cx="5222153" cy="6050102"/>
            </a:xfrm>
            <a:solidFill>
              <a:schemeClr val="tx2"/>
            </a:solidFill>
          </p:grpSpPr>
          <p:sp>
            <p:nvSpPr>
              <p:cNvPr id="129" name="ïsļïdé">
                <a:extLst>
                  <a:ext uri="{FF2B5EF4-FFF2-40B4-BE49-F238E27FC236}">
                    <a16:creationId xmlns:a16="http://schemas.microsoft.com/office/drawing/2014/main" id="{3BF1E98E-819D-4C4B-9B0A-61F55695A1FF}"/>
                  </a:ext>
                </a:extLst>
              </p:cNvPr>
              <p:cNvSpPr/>
              <p:nvPr/>
            </p:nvSpPr>
            <p:spPr bwMode="auto">
              <a:xfrm>
                <a:off x="11738448" y="4076742"/>
                <a:ext cx="342533" cy="319044"/>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sḷíďé">
                <a:extLst>
                  <a:ext uri="{FF2B5EF4-FFF2-40B4-BE49-F238E27FC236}">
                    <a16:creationId xmlns:a16="http://schemas.microsoft.com/office/drawing/2014/main" id="{1AE82C17-EA04-41D8-AF8A-C372B549B8C3}"/>
                  </a:ext>
                </a:extLst>
              </p:cNvPr>
              <p:cNvSpPr/>
              <p:nvPr/>
            </p:nvSpPr>
            <p:spPr bwMode="auto">
              <a:xfrm>
                <a:off x="11501612" y="4250944"/>
                <a:ext cx="215306" cy="215306"/>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ṣļiḓê">
                <a:extLst>
                  <a:ext uri="{FF2B5EF4-FFF2-40B4-BE49-F238E27FC236}">
                    <a16:creationId xmlns:a16="http://schemas.microsoft.com/office/drawing/2014/main" id="{F4E63CBA-8D7E-4F33-ACC3-60E8720A17F0}"/>
                  </a:ext>
                </a:extLst>
              </p:cNvPr>
              <p:cNvSpPr/>
              <p:nvPr/>
            </p:nvSpPr>
            <p:spPr bwMode="auto">
              <a:xfrm>
                <a:off x="11869589" y="3663746"/>
                <a:ext cx="185947" cy="182031"/>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S1íḑé">
                <a:extLst>
                  <a:ext uri="{FF2B5EF4-FFF2-40B4-BE49-F238E27FC236}">
                    <a16:creationId xmlns:a16="http://schemas.microsoft.com/office/drawing/2014/main" id="{8B0CA9B8-A409-4B4B-9074-BF60E6CE2BB2}"/>
                  </a:ext>
                </a:extLst>
              </p:cNvPr>
              <p:cNvSpPr/>
              <p:nvPr/>
            </p:nvSpPr>
            <p:spPr bwMode="auto">
              <a:xfrm>
                <a:off x="11838272" y="3890796"/>
                <a:ext cx="146800" cy="146799"/>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ṣļîḑê">
                <a:extLst>
                  <a:ext uri="{FF2B5EF4-FFF2-40B4-BE49-F238E27FC236}">
                    <a16:creationId xmlns:a16="http://schemas.microsoft.com/office/drawing/2014/main" id="{85162373-D5BE-4CE0-AF32-72B73D4C3637}"/>
                  </a:ext>
                </a:extLst>
              </p:cNvPr>
              <p:cNvSpPr/>
              <p:nvPr/>
            </p:nvSpPr>
            <p:spPr bwMode="auto">
              <a:xfrm>
                <a:off x="11572076" y="3920155"/>
                <a:ext cx="236837" cy="238794"/>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ḷîde">
                <a:extLst>
                  <a:ext uri="{FF2B5EF4-FFF2-40B4-BE49-F238E27FC236}">
                    <a16:creationId xmlns:a16="http://schemas.microsoft.com/office/drawing/2014/main" id="{ACA038FB-198C-4C6A-B986-1FF7811902F2}"/>
                  </a:ext>
                </a:extLst>
              </p:cNvPr>
              <p:cNvSpPr/>
              <p:nvPr/>
            </p:nvSpPr>
            <p:spPr bwMode="auto">
              <a:xfrm>
                <a:off x="11848058" y="3391677"/>
                <a:ext cx="197691" cy="19769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î$1îḓè">
                <a:extLst>
                  <a:ext uri="{FF2B5EF4-FFF2-40B4-BE49-F238E27FC236}">
                    <a16:creationId xmlns:a16="http://schemas.microsoft.com/office/drawing/2014/main" id="{9FD76C88-2E4D-4FE3-86ED-E98383AB2DDC}"/>
                  </a:ext>
                </a:extLst>
              </p:cNvPr>
              <p:cNvSpPr/>
              <p:nvPr/>
            </p:nvSpPr>
            <p:spPr bwMode="auto">
              <a:xfrm>
                <a:off x="11650369" y="3689191"/>
                <a:ext cx="187904" cy="166372"/>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îṩ1iďé">
                <a:extLst>
                  <a:ext uri="{FF2B5EF4-FFF2-40B4-BE49-F238E27FC236}">
                    <a16:creationId xmlns:a16="http://schemas.microsoft.com/office/drawing/2014/main" id="{2EEE113B-0770-4DDE-80FE-DB45BA33DDFF}"/>
                  </a:ext>
                </a:extLst>
              </p:cNvPr>
              <p:cNvSpPr/>
              <p:nvPr/>
            </p:nvSpPr>
            <p:spPr bwMode="auto">
              <a:xfrm>
                <a:off x="11243244" y="4012150"/>
                <a:ext cx="303387" cy="266197"/>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sḻiḋê">
                <a:extLst>
                  <a:ext uri="{FF2B5EF4-FFF2-40B4-BE49-F238E27FC236}">
                    <a16:creationId xmlns:a16="http://schemas.microsoft.com/office/drawing/2014/main" id="{B11D1A96-A576-4551-9AB7-9A212A845927}"/>
                  </a:ext>
                </a:extLst>
              </p:cNvPr>
              <p:cNvSpPr/>
              <p:nvPr/>
            </p:nvSpPr>
            <p:spPr bwMode="auto">
              <a:xfrm>
                <a:off x="11767808" y="3599153"/>
                <a:ext cx="160501" cy="64591"/>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ṩļïḋè">
                <a:extLst>
                  <a:ext uri="{FF2B5EF4-FFF2-40B4-BE49-F238E27FC236}">
                    <a16:creationId xmlns:a16="http://schemas.microsoft.com/office/drawing/2014/main" id="{F6B86F73-D378-4AF9-A4B4-61E918969126}"/>
                  </a:ext>
                </a:extLst>
              </p:cNvPr>
              <p:cNvSpPr/>
              <p:nvPr/>
            </p:nvSpPr>
            <p:spPr bwMode="auto">
              <a:xfrm>
                <a:off x="11918522" y="2912132"/>
                <a:ext cx="172245" cy="168330"/>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şľïḓé">
                <a:extLst>
                  <a:ext uri="{FF2B5EF4-FFF2-40B4-BE49-F238E27FC236}">
                    <a16:creationId xmlns:a16="http://schemas.microsoft.com/office/drawing/2014/main" id="{3D590BF1-0CD1-4B3B-B8E7-C513153C5594}"/>
                  </a:ext>
                </a:extLst>
              </p:cNvPr>
              <p:cNvSpPr/>
              <p:nvPr/>
            </p:nvSpPr>
            <p:spPr bwMode="auto">
              <a:xfrm>
                <a:off x="11895034" y="3100035"/>
                <a:ext cx="150715" cy="121354"/>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sľîḑè">
                <a:extLst>
                  <a:ext uri="{FF2B5EF4-FFF2-40B4-BE49-F238E27FC236}">
                    <a16:creationId xmlns:a16="http://schemas.microsoft.com/office/drawing/2014/main" id="{D3F48031-AFB1-4794-9ECD-4DE58A087D24}"/>
                  </a:ext>
                </a:extLst>
              </p:cNvPr>
              <p:cNvSpPr/>
              <p:nvPr/>
            </p:nvSpPr>
            <p:spPr bwMode="auto">
              <a:xfrm>
                <a:off x="11640581" y="3336871"/>
                <a:ext cx="178118" cy="236836"/>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şlîḓe">
                <a:extLst>
                  <a:ext uri="{FF2B5EF4-FFF2-40B4-BE49-F238E27FC236}">
                    <a16:creationId xmlns:a16="http://schemas.microsoft.com/office/drawing/2014/main" id="{838555D4-DCA7-49F0-B9D5-863D6F90A563}"/>
                  </a:ext>
                </a:extLst>
              </p:cNvPr>
              <p:cNvSpPr/>
              <p:nvPr/>
            </p:nvSpPr>
            <p:spPr bwMode="auto">
              <a:xfrm>
                <a:off x="10986834" y="3618727"/>
                <a:ext cx="608730" cy="342532"/>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ṥļïḑé">
                <a:extLst>
                  <a:ext uri="{FF2B5EF4-FFF2-40B4-BE49-F238E27FC236}">
                    <a16:creationId xmlns:a16="http://schemas.microsoft.com/office/drawing/2014/main" id="{ED7CD930-0F0B-49A8-9F0E-710AF7E8EF02}"/>
                  </a:ext>
                </a:extLst>
              </p:cNvPr>
              <p:cNvSpPr/>
              <p:nvPr/>
            </p:nvSpPr>
            <p:spPr bwMode="auto">
              <a:xfrm>
                <a:off x="11632752" y="2722270"/>
                <a:ext cx="291643" cy="317087"/>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ṥḻïḓé">
                <a:extLst>
                  <a:ext uri="{FF2B5EF4-FFF2-40B4-BE49-F238E27FC236}">
                    <a16:creationId xmlns:a16="http://schemas.microsoft.com/office/drawing/2014/main" id="{14135A5A-30BB-4F0D-A37E-80E93D90E5C3}"/>
                  </a:ext>
                </a:extLst>
              </p:cNvPr>
              <p:cNvSpPr/>
              <p:nvPr/>
            </p:nvSpPr>
            <p:spPr bwMode="auto">
              <a:xfrm>
                <a:off x="11460507" y="3483672"/>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ŝ1îḍê">
                <a:extLst>
                  <a:ext uri="{FF2B5EF4-FFF2-40B4-BE49-F238E27FC236}">
                    <a16:creationId xmlns:a16="http://schemas.microsoft.com/office/drawing/2014/main" id="{50A141F3-AECD-491A-98A2-C88C98F5D810}"/>
                  </a:ext>
                </a:extLst>
              </p:cNvPr>
              <p:cNvSpPr/>
              <p:nvPr/>
            </p:nvSpPr>
            <p:spPr bwMode="auto">
              <a:xfrm>
                <a:off x="11585776" y="3078504"/>
                <a:ext cx="223135" cy="227050"/>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ŝḷíḋê">
                <a:extLst>
                  <a:ext uri="{FF2B5EF4-FFF2-40B4-BE49-F238E27FC236}">
                    <a16:creationId xmlns:a16="http://schemas.microsoft.com/office/drawing/2014/main" id="{2ACD788C-FA58-41BA-B424-F08F172F6708}"/>
                  </a:ext>
                </a:extLst>
              </p:cNvPr>
              <p:cNvSpPr/>
              <p:nvPr/>
            </p:nvSpPr>
            <p:spPr bwMode="auto">
              <a:xfrm>
                <a:off x="11859802" y="3225304"/>
                <a:ext cx="78293" cy="142884"/>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ṡļîḋè">
                <a:extLst>
                  <a:ext uri="{FF2B5EF4-FFF2-40B4-BE49-F238E27FC236}">
                    <a16:creationId xmlns:a16="http://schemas.microsoft.com/office/drawing/2014/main" id="{13296B43-024E-44D6-9181-382D513E5029}"/>
                  </a:ext>
                </a:extLst>
              </p:cNvPr>
              <p:cNvSpPr/>
              <p:nvPr/>
            </p:nvSpPr>
            <p:spPr bwMode="auto">
              <a:xfrm>
                <a:off x="11253030" y="3186158"/>
                <a:ext cx="293599" cy="295556"/>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Sḷíḍé">
                <a:extLst>
                  <a:ext uri="{FF2B5EF4-FFF2-40B4-BE49-F238E27FC236}">
                    <a16:creationId xmlns:a16="http://schemas.microsoft.com/office/drawing/2014/main" id="{E899CF5C-8C20-43D2-9C27-608D4616E71F}"/>
                  </a:ext>
                </a:extLst>
              </p:cNvPr>
              <p:cNvSpPr/>
              <p:nvPr/>
            </p:nvSpPr>
            <p:spPr bwMode="auto">
              <a:xfrm>
                <a:off x="11489868" y="2540239"/>
                <a:ext cx="207477" cy="291641"/>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lïde">
                <a:extLst>
                  <a:ext uri="{FF2B5EF4-FFF2-40B4-BE49-F238E27FC236}">
                    <a16:creationId xmlns:a16="http://schemas.microsoft.com/office/drawing/2014/main" id="{9EAD83EF-EABE-42FF-8FA3-BC4DC7A98E59}"/>
                  </a:ext>
                </a:extLst>
              </p:cNvPr>
              <p:cNvSpPr/>
              <p:nvPr/>
            </p:nvSpPr>
            <p:spPr bwMode="auto">
              <a:xfrm>
                <a:off x="11413531" y="2853412"/>
                <a:ext cx="201605" cy="201604"/>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ṧľïdê">
                <a:extLst>
                  <a:ext uri="{FF2B5EF4-FFF2-40B4-BE49-F238E27FC236}">
                    <a16:creationId xmlns:a16="http://schemas.microsoft.com/office/drawing/2014/main" id="{64F11245-EEE5-4247-83A3-84512B10F792}"/>
                  </a:ext>
                </a:extLst>
              </p:cNvPr>
              <p:cNvSpPr/>
              <p:nvPr/>
            </p:nvSpPr>
            <p:spPr bwMode="auto">
              <a:xfrm>
                <a:off x="11153207" y="4299877"/>
                <a:ext cx="326874" cy="277941"/>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śļíďe">
                <a:extLst>
                  <a:ext uri="{FF2B5EF4-FFF2-40B4-BE49-F238E27FC236}">
                    <a16:creationId xmlns:a16="http://schemas.microsoft.com/office/drawing/2014/main" id="{C77260E2-321F-42E7-B918-69A0641D8FB4}"/>
                  </a:ext>
                </a:extLst>
              </p:cNvPr>
              <p:cNvSpPr/>
              <p:nvPr/>
            </p:nvSpPr>
            <p:spPr bwMode="auto">
              <a:xfrm>
                <a:off x="11274562" y="2275999"/>
                <a:ext cx="295557" cy="305343"/>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lïďe">
                <a:extLst>
                  <a:ext uri="{FF2B5EF4-FFF2-40B4-BE49-F238E27FC236}">
                    <a16:creationId xmlns:a16="http://schemas.microsoft.com/office/drawing/2014/main" id="{5D05BD5B-21DC-4779-BA09-114D689E7EBA}"/>
                  </a:ext>
                </a:extLst>
              </p:cNvPr>
              <p:cNvSpPr/>
              <p:nvPr/>
            </p:nvSpPr>
            <p:spPr bwMode="auto">
              <a:xfrm>
                <a:off x="11188439" y="2508922"/>
                <a:ext cx="275984" cy="195733"/>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lîḍê">
                <a:extLst>
                  <a:ext uri="{FF2B5EF4-FFF2-40B4-BE49-F238E27FC236}">
                    <a16:creationId xmlns:a16="http://schemas.microsoft.com/office/drawing/2014/main" id="{0D20A374-0071-4AC2-AB38-E819B4EA4E07}"/>
                  </a:ext>
                </a:extLst>
              </p:cNvPr>
              <p:cNvSpPr/>
              <p:nvPr/>
            </p:nvSpPr>
            <p:spPr bwMode="auto">
              <a:xfrm>
                <a:off x="10996621" y="4129590"/>
                <a:ext cx="221179" cy="191818"/>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şlíḓe">
                <a:extLst>
                  <a:ext uri="{FF2B5EF4-FFF2-40B4-BE49-F238E27FC236}">
                    <a16:creationId xmlns:a16="http://schemas.microsoft.com/office/drawing/2014/main" id="{7CCA412A-970B-4438-9846-4EC819C70AA6}"/>
                  </a:ext>
                </a:extLst>
              </p:cNvPr>
              <p:cNvSpPr/>
              <p:nvPr/>
            </p:nvSpPr>
            <p:spPr bwMode="auto">
              <a:xfrm>
                <a:off x="11303921" y="2003931"/>
                <a:ext cx="182032" cy="248580"/>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šļîḑé">
                <a:extLst>
                  <a:ext uri="{FF2B5EF4-FFF2-40B4-BE49-F238E27FC236}">
                    <a16:creationId xmlns:a16="http://schemas.microsoft.com/office/drawing/2014/main" id="{FF8D79BA-B404-4F5D-B2C6-CF69C56DCEB6}"/>
                  </a:ext>
                </a:extLst>
              </p:cNvPr>
              <p:cNvSpPr/>
              <p:nvPr/>
            </p:nvSpPr>
            <p:spPr bwMode="auto">
              <a:xfrm>
                <a:off x="11108188" y="1823857"/>
                <a:ext cx="285770" cy="272068"/>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ślïdê">
                <a:extLst>
                  <a:ext uri="{FF2B5EF4-FFF2-40B4-BE49-F238E27FC236}">
                    <a16:creationId xmlns:a16="http://schemas.microsoft.com/office/drawing/2014/main" id="{0E019930-B160-4D42-8396-D7957F0CB39E}"/>
                  </a:ext>
                </a:extLst>
              </p:cNvPr>
              <p:cNvSpPr/>
              <p:nvPr/>
            </p:nvSpPr>
            <p:spPr bwMode="auto">
              <a:xfrm>
                <a:off x="10996621" y="1667271"/>
                <a:ext cx="217264" cy="221178"/>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ś1îde">
                <a:extLst>
                  <a:ext uri="{FF2B5EF4-FFF2-40B4-BE49-F238E27FC236}">
                    <a16:creationId xmlns:a16="http://schemas.microsoft.com/office/drawing/2014/main" id="{2526D8BF-7849-4B14-BB16-7FF1DA250184}"/>
                  </a:ext>
                </a:extLst>
              </p:cNvPr>
              <p:cNvSpPr/>
              <p:nvPr/>
            </p:nvSpPr>
            <p:spPr bwMode="auto">
              <a:xfrm>
                <a:off x="11096444" y="2135072"/>
                <a:ext cx="172245" cy="197690"/>
              </a:xfrm>
              <a:custGeom>
                <a:avLst/>
                <a:gdLst>
                  <a:gd name="T0" fmla="*/ 50 w 54"/>
                  <a:gd name="T1" fmla="*/ 12 h 62"/>
                  <a:gd name="T2" fmla="*/ 42 w 54"/>
                  <a:gd name="T3" fmla="*/ 5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9 h 62"/>
                  <a:gd name="T24" fmla="*/ 35 w 54"/>
                  <a:gd name="T25" fmla="*/ 9 h 62"/>
                  <a:gd name="T26" fmla="*/ 37 w 54"/>
                  <a:gd name="T27" fmla="*/ 10 h 62"/>
                  <a:gd name="T28" fmla="*/ 44 w 54"/>
                  <a:gd name="T29" fmla="*/ 17 h 62"/>
                  <a:gd name="T30" fmla="*/ 45 w 54"/>
                  <a:gd name="T31" fmla="*/ 19 h 62"/>
                  <a:gd name="T32" fmla="*/ 46 w 54"/>
                  <a:gd name="T33" fmla="*/ 20 h 62"/>
                  <a:gd name="T34" fmla="*/ 35 w 54"/>
                  <a:gd name="T35" fmla="*/ 20 h 62"/>
                  <a:gd name="T36" fmla="*/ 35 w 54"/>
                  <a:gd name="T37" fmla="*/ 9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5"/>
                      <a:pt x="42" y="5"/>
                      <a:pt x="42" y="5"/>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9"/>
                    </a:moveTo>
                    <a:cubicBezTo>
                      <a:pt x="35" y="9"/>
                      <a:pt x="35" y="9"/>
                      <a:pt x="35" y="9"/>
                    </a:cubicBezTo>
                    <a:cubicBezTo>
                      <a:pt x="36" y="9"/>
                      <a:pt x="37" y="10"/>
                      <a:pt x="37" y="10"/>
                    </a:cubicBezTo>
                    <a:cubicBezTo>
                      <a:pt x="44" y="17"/>
                      <a:pt x="44" y="17"/>
                      <a:pt x="44" y="17"/>
                    </a:cubicBezTo>
                    <a:cubicBezTo>
                      <a:pt x="45" y="17"/>
                      <a:pt x="45" y="18"/>
                      <a:pt x="45" y="19"/>
                    </a:cubicBezTo>
                    <a:cubicBezTo>
                      <a:pt x="46" y="19"/>
                      <a:pt x="46" y="19"/>
                      <a:pt x="46" y="20"/>
                    </a:cubicBezTo>
                    <a:cubicBezTo>
                      <a:pt x="35" y="20"/>
                      <a:pt x="35" y="20"/>
                      <a:pt x="35" y="20"/>
                    </a:cubicBezTo>
                    <a:lnTo>
                      <a:pt x="35" y="9"/>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şlidê">
                <a:extLst>
                  <a:ext uri="{FF2B5EF4-FFF2-40B4-BE49-F238E27FC236}">
                    <a16:creationId xmlns:a16="http://schemas.microsoft.com/office/drawing/2014/main" id="{A214D6D0-2669-425D-9B86-64490D9CEDF4}"/>
                  </a:ext>
                </a:extLst>
              </p:cNvPr>
              <p:cNvSpPr/>
              <p:nvPr/>
            </p:nvSpPr>
            <p:spPr bwMode="auto">
              <a:xfrm>
                <a:off x="11082743" y="2730100"/>
                <a:ext cx="279899" cy="29751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ľîḓe">
                <a:extLst>
                  <a:ext uri="{FF2B5EF4-FFF2-40B4-BE49-F238E27FC236}">
                    <a16:creationId xmlns:a16="http://schemas.microsoft.com/office/drawing/2014/main" id="{5EB1E40C-9DA3-467E-92AF-E2AFC224B689}"/>
                  </a:ext>
                </a:extLst>
              </p:cNvPr>
              <p:cNvSpPr/>
              <p:nvPr/>
            </p:nvSpPr>
            <p:spPr bwMode="auto">
              <a:xfrm>
                <a:off x="11031853" y="3084377"/>
                <a:ext cx="262282" cy="197690"/>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şľíḓe">
                <a:extLst>
                  <a:ext uri="{FF2B5EF4-FFF2-40B4-BE49-F238E27FC236}">
                    <a16:creationId xmlns:a16="http://schemas.microsoft.com/office/drawing/2014/main" id="{EAFDEC17-0F06-4BC1-9384-B2E4A4D218A7}"/>
                  </a:ext>
                </a:extLst>
              </p:cNvPr>
              <p:cNvSpPr/>
              <p:nvPr/>
            </p:nvSpPr>
            <p:spPr bwMode="auto">
              <a:xfrm>
                <a:off x="11333281" y="3027613"/>
                <a:ext cx="156586" cy="146799"/>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ŝļîḍé">
                <a:extLst>
                  <a:ext uri="{FF2B5EF4-FFF2-40B4-BE49-F238E27FC236}">
                    <a16:creationId xmlns:a16="http://schemas.microsoft.com/office/drawing/2014/main" id="{9CA03891-4D6C-4278-9F0E-35A42B263AC3}"/>
                  </a:ext>
                </a:extLst>
              </p:cNvPr>
              <p:cNvSpPr/>
              <p:nvPr/>
            </p:nvSpPr>
            <p:spPr bwMode="auto">
              <a:xfrm>
                <a:off x="10818503" y="1526343"/>
                <a:ext cx="191818" cy="207477"/>
              </a:xfrm>
              <a:custGeom>
                <a:avLst/>
                <a:gdLst>
                  <a:gd name="T0" fmla="*/ 48 w 60"/>
                  <a:gd name="T1" fmla="*/ 11 h 65"/>
                  <a:gd name="T2" fmla="*/ 60 w 60"/>
                  <a:gd name="T3" fmla="*/ 6 h 65"/>
                  <a:gd name="T4" fmla="*/ 60 w 60"/>
                  <a:gd name="T5" fmla="*/ 44 h 65"/>
                  <a:gd name="T6" fmla="*/ 48 w 60"/>
                  <a:gd name="T7" fmla="*/ 48 h 65"/>
                  <a:gd name="T8" fmla="*/ 36 w 60"/>
                  <a:gd name="T9" fmla="*/ 45 h 65"/>
                  <a:gd name="T10" fmla="*/ 24 w 60"/>
                  <a:gd name="T11" fmla="*/ 41 h 65"/>
                  <a:gd name="T12" fmla="*/ 12 w 60"/>
                  <a:gd name="T13" fmla="*/ 46 h 65"/>
                  <a:gd name="T14" fmla="*/ 12 w 60"/>
                  <a:gd name="T15" fmla="*/ 8 h 65"/>
                  <a:gd name="T16" fmla="*/ 24 w 60"/>
                  <a:gd name="T17" fmla="*/ 4 h 65"/>
                  <a:gd name="T18" fmla="*/ 36 w 60"/>
                  <a:gd name="T19" fmla="*/ 7 h 65"/>
                  <a:gd name="T20" fmla="*/ 48 w 60"/>
                  <a:gd name="T21" fmla="*/ 11 h 65"/>
                  <a:gd name="T22" fmla="*/ 4 w 60"/>
                  <a:gd name="T23" fmla="*/ 0 h 65"/>
                  <a:gd name="T24" fmla="*/ 8 w 60"/>
                  <a:gd name="T25" fmla="*/ 4 h 65"/>
                  <a:gd name="T26" fmla="*/ 8 w 60"/>
                  <a:gd name="T27" fmla="*/ 65 h 65"/>
                  <a:gd name="T28" fmla="*/ 0 w 60"/>
                  <a:gd name="T29" fmla="*/ 65 h 65"/>
                  <a:gd name="T30" fmla="*/ 0 w 60"/>
                  <a:gd name="T31" fmla="*/ 4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8"/>
                      <a:pt x="60" y="6"/>
                    </a:cubicBezTo>
                    <a:cubicBezTo>
                      <a:pt x="60" y="44"/>
                      <a:pt x="60" y="44"/>
                      <a:pt x="60" y="44"/>
                    </a:cubicBezTo>
                    <a:cubicBezTo>
                      <a:pt x="58" y="46"/>
                      <a:pt x="53" y="48"/>
                      <a:pt x="48" y="48"/>
                    </a:cubicBezTo>
                    <a:cubicBezTo>
                      <a:pt x="43" y="48"/>
                      <a:pt x="39" y="47"/>
                      <a:pt x="36" y="45"/>
                    </a:cubicBezTo>
                    <a:cubicBezTo>
                      <a:pt x="33" y="43"/>
                      <a:pt x="29" y="41"/>
                      <a:pt x="24" y="41"/>
                    </a:cubicBezTo>
                    <a:cubicBezTo>
                      <a:pt x="19" y="41"/>
                      <a:pt x="15" y="44"/>
                      <a:pt x="12" y="46"/>
                    </a:cubicBezTo>
                    <a:cubicBezTo>
                      <a:pt x="12" y="8"/>
                      <a:pt x="12" y="8"/>
                      <a:pt x="12" y="8"/>
                    </a:cubicBezTo>
                    <a:cubicBezTo>
                      <a:pt x="15" y="6"/>
                      <a:pt x="19" y="4"/>
                      <a:pt x="24" y="4"/>
                    </a:cubicBezTo>
                    <a:cubicBezTo>
                      <a:pt x="29" y="4"/>
                      <a:pt x="33" y="5"/>
                      <a:pt x="36" y="7"/>
                    </a:cubicBezTo>
                    <a:cubicBezTo>
                      <a:pt x="39" y="9"/>
                      <a:pt x="43" y="11"/>
                      <a:pt x="48" y="11"/>
                    </a:cubicBezTo>
                    <a:close/>
                    <a:moveTo>
                      <a:pt x="4" y="0"/>
                    </a:moveTo>
                    <a:cubicBezTo>
                      <a:pt x="6" y="0"/>
                      <a:pt x="8" y="1"/>
                      <a:pt x="8" y="4"/>
                    </a:cubicBezTo>
                    <a:cubicBezTo>
                      <a:pt x="8" y="65"/>
                      <a:pt x="8" y="65"/>
                      <a:pt x="8" y="65"/>
                    </a:cubicBezTo>
                    <a:cubicBezTo>
                      <a:pt x="0" y="65"/>
                      <a:pt x="0" y="65"/>
                      <a:pt x="0" y="65"/>
                    </a:cubicBezTo>
                    <a:cubicBezTo>
                      <a:pt x="0" y="4"/>
                      <a:pt x="0" y="4"/>
                      <a:pt x="0" y="4"/>
                    </a:cubicBezTo>
                    <a:cubicBezTo>
                      <a:pt x="0" y="1"/>
                      <a:pt x="1"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s1íďe">
                <a:extLst>
                  <a:ext uri="{FF2B5EF4-FFF2-40B4-BE49-F238E27FC236}">
                    <a16:creationId xmlns:a16="http://schemas.microsoft.com/office/drawing/2014/main" id="{DF905AEE-9606-4AA0-AC8F-47454AB9F40E}"/>
                  </a:ext>
                </a:extLst>
              </p:cNvPr>
              <p:cNvSpPr/>
              <p:nvPr/>
            </p:nvSpPr>
            <p:spPr bwMode="auto">
              <a:xfrm>
                <a:off x="10575795" y="1424562"/>
                <a:ext cx="203562" cy="207477"/>
              </a:xfrm>
              <a:custGeom>
                <a:avLst/>
                <a:gdLst>
                  <a:gd name="T0" fmla="*/ 54 w 64"/>
                  <a:gd name="T1" fmla="*/ 0 h 65"/>
                  <a:gd name="T2" fmla="*/ 44 w 64"/>
                  <a:gd name="T3" fmla="*/ 11 h 65"/>
                  <a:gd name="T4" fmla="*/ 44 w 64"/>
                  <a:gd name="T5" fmla="*/ 41 h 65"/>
                  <a:gd name="T6" fmla="*/ 52 w 64"/>
                  <a:gd name="T7" fmla="*/ 41 h 65"/>
                  <a:gd name="T8" fmla="*/ 52 w 64"/>
                  <a:gd name="T9" fmla="*/ 65 h 65"/>
                  <a:gd name="T10" fmla="*/ 64 w 64"/>
                  <a:gd name="T11" fmla="*/ 65 h 65"/>
                  <a:gd name="T12" fmla="*/ 64 w 64"/>
                  <a:gd name="T13" fmla="*/ 11 h 65"/>
                  <a:gd name="T14" fmla="*/ 54 w 64"/>
                  <a:gd name="T15" fmla="*/ 0 h 65"/>
                  <a:gd name="T16" fmla="*/ 26 w 64"/>
                  <a:gd name="T17" fmla="*/ 0 h 65"/>
                  <a:gd name="T18" fmla="*/ 24 w 64"/>
                  <a:gd name="T19" fmla="*/ 2 h 65"/>
                  <a:gd name="T20" fmla="*/ 24 w 64"/>
                  <a:gd name="T21" fmla="*/ 17 h 65"/>
                  <a:gd name="T22" fmla="*/ 22 w 64"/>
                  <a:gd name="T23" fmla="*/ 18 h 65"/>
                  <a:gd name="T24" fmla="*/ 20 w 64"/>
                  <a:gd name="T25" fmla="*/ 17 h 65"/>
                  <a:gd name="T26" fmla="*/ 20 w 64"/>
                  <a:gd name="T27" fmla="*/ 2 h 65"/>
                  <a:gd name="T28" fmla="*/ 18 w 64"/>
                  <a:gd name="T29" fmla="*/ 0 h 65"/>
                  <a:gd name="T30" fmla="*/ 16 w 64"/>
                  <a:gd name="T31" fmla="*/ 2 h 65"/>
                  <a:gd name="T32" fmla="*/ 16 w 64"/>
                  <a:gd name="T33" fmla="*/ 17 h 65"/>
                  <a:gd name="T34" fmla="*/ 14 w 64"/>
                  <a:gd name="T35" fmla="*/ 18 h 65"/>
                  <a:gd name="T36" fmla="*/ 12 w 64"/>
                  <a:gd name="T37" fmla="*/ 17 h 65"/>
                  <a:gd name="T38" fmla="*/ 12 w 64"/>
                  <a:gd name="T39" fmla="*/ 2 h 65"/>
                  <a:gd name="T40" fmla="*/ 10 w 64"/>
                  <a:gd name="T41" fmla="*/ 0 h 65"/>
                  <a:gd name="T42" fmla="*/ 8 w 64"/>
                  <a:gd name="T43" fmla="*/ 2 h 65"/>
                  <a:gd name="T44" fmla="*/ 8 w 64"/>
                  <a:gd name="T45" fmla="*/ 17 h 65"/>
                  <a:gd name="T46" fmla="*/ 6 w 64"/>
                  <a:gd name="T47" fmla="*/ 18 h 65"/>
                  <a:gd name="T48" fmla="*/ 4 w 64"/>
                  <a:gd name="T49" fmla="*/ 17 h 65"/>
                  <a:gd name="T50" fmla="*/ 4 w 64"/>
                  <a:gd name="T51" fmla="*/ 2 h 65"/>
                  <a:gd name="T52" fmla="*/ 2 w 64"/>
                  <a:gd name="T53" fmla="*/ 0 h 65"/>
                  <a:gd name="T54" fmla="*/ 0 w 64"/>
                  <a:gd name="T55" fmla="*/ 2 h 65"/>
                  <a:gd name="T56" fmla="*/ 0 w 64"/>
                  <a:gd name="T57" fmla="*/ 17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7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1"/>
                    </a:cubicBezTo>
                    <a:cubicBezTo>
                      <a:pt x="44" y="41"/>
                      <a:pt x="44" y="41"/>
                      <a:pt x="44" y="41"/>
                    </a:cubicBezTo>
                    <a:cubicBezTo>
                      <a:pt x="52" y="41"/>
                      <a:pt x="52" y="41"/>
                      <a:pt x="52" y="41"/>
                    </a:cubicBezTo>
                    <a:cubicBezTo>
                      <a:pt x="52" y="65"/>
                      <a:pt x="52" y="65"/>
                      <a:pt x="52" y="65"/>
                    </a:cubicBezTo>
                    <a:cubicBezTo>
                      <a:pt x="64" y="65"/>
                      <a:pt x="64" y="65"/>
                      <a:pt x="64" y="65"/>
                    </a:cubicBezTo>
                    <a:cubicBezTo>
                      <a:pt x="64" y="11"/>
                      <a:pt x="64" y="11"/>
                      <a:pt x="64" y="11"/>
                    </a:cubicBezTo>
                    <a:cubicBezTo>
                      <a:pt x="64" y="5"/>
                      <a:pt x="60" y="0"/>
                      <a:pt x="54" y="0"/>
                    </a:cubicBezTo>
                    <a:close/>
                    <a:moveTo>
                      <a:pt x="26" y="0"/>
                    </a:moveTo>
                    <a:cubicBezTo>
                      <a:pt x="25" y="0"/>
                      <a:pt x="24" y="1"/>
                      <a:pt x="24" y="2"/>
                    </a:cubicBezTo>
                    <a:cubicBezTo>
                      <a:pt x="24" y="17"/>
                      <a:pt x="24" y="17"/>
                      <a:pt x="24" y="17"/>
                    </a:cubicBezTo>
                    <a:cubicBezTo>
                      <a:pt x="24" y="17"/>
                      <a:pt x="23" y="18"/>
                      <a:pt x="22" y="18"/>
                    </a:cubicBezTo>
                    <a:cubicBezTo>
                      <a:pt x="21" y="18"/>
                      <a:pt x="20" y="17"/>
                      <a:pt x="20" y="17"/>
                    </a:cubicBezTo>
                    <a:cubicBezTo>
                      <a:pt x="20" y="2"/>
                      <a:pt x="20" y="2"/>
                      <a:pt x="20" y="2"/>
                    </a:cubicBezTo>
                    <a:cubicBezTo>
                      <a:pt x="20" y="1"/>
                      <a:pt x="19" y="0"/>
                      <a:pt x="18" y="0"/>
                    </a:cubicBezTo>
                    <a:cubicBezTo>
                      <a:pt x="17" y="0"/>
                      <a:pt x="16" y="1"/>
                      <a:pt x="16" y="2"/>
                    </a:cubicBezTo>
                    <a:cubicBezTo>
                      <a:pt x="16" y="17"/>
                      <a:pt x="16" y="17"/>
                      <a:pt x="16" y="17"/>
                    </a:cubicBezTo>
                    <a:cubicBezTo>
                      <a:pt x="16" y="17"/>
                      <a:pt x="15" y="18"/>
                      <a:pt x="14" y="18"/>
                    </a:cubicBezTo>
                    <a:cubicBezTo>
                      <a:pt x="13" y="18"/>
                      <a:pt x="12" y="17"/>
                      <a:pt x="12" y="17"/>
                    </a:cubicBezTo>
                    <a:cubicBezTo>
                      <a:pt x="12" y="2"/>
                      <a:pt x="12" y="2"/>
                      <a:pt x="12" y="2"/>
                    </a:cubicBezTo>
                    <a:cubicBezTo>
                      <a:pt x="12" y="1"/>
                      <a:pt x="11" y="0"/>
                      <a:pt x="10" y="0"/>
                    </a:cubicBezTo>
                    <a:cubicBezTo>
                      <a:pt x="9" y="0"/>
                      <a:pt x="8" y="1"/>
                      <a:pt x="8" y="2"/>
                    </a:cubicBezTo>
                    <a:cubicBezTo>
                      <a:pt x="8" y="17"/>
                      <a:pt x="8" y="17"/>
                      <a:pt x="8" y="17"/>
                    </a:cubicBezTo>
                    <a:cubicBezTo>
                      <a:pt x="8" y="17"/>
                      <a:pt x="7" y="18"/>
                      <a:pt x="6" y="18"/>
                    </a:cubicBezTo>
                    <a:cubicBezTo>
                      <a:pt x="5" y="18"/>
                      <a:pt x="4" y="17"/>
                      <a:pt x="4" y="17"/>
                    </a:cubicBezTo>
                    <a:cubicBezTo>
                      <a:pt x="4" y="2"/>
                      <a:pt x="4" y="2"/>
                      <a:pt x="4" y="2"/>
                    </a:cubicBezTo>
                    <a:cubicBezTo>
                      <a:pt x="4" y="1"/>
                      <a:pt x="3" y="0"/>
                      <a:pt x="2" y="0"/>
                    </a:cubicBezTo>
                    <a:cubicBezTo>
                      <a:pt x="0" y="0"/>
                      <a:pt x="0" y="1"/>
                      <a:pt x="0" y="2"/>
                    </a:cubicBezTo>
                    <a:cubicBezTo>
                      <a:pt x="0" y="17"/>
                      <a:pt x="0" y="17"/>
                      <a:pt x="0" y="17"/>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7"/>
                      <a:pt x="28" y="17"/>
                      <a:pt x="28" y="17"/>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śḻidê">
                <a:extLst>
                  <a:ext uri="{FF2B5EF4-FFF2-40B4-BE49-F238E27FC236}">
                    <a16:creationId xmlns:a16="http://schemas.microsoft.com/office/drawing/2014/main" id="{7AF74E08-D79D-48E6-82AD-5752DAB8EEBF}"/>
                  </a:ext>
                </a:extLst>
              </p:cNvPr>
              <p:cNvSpPr/>
              <p:nvPr/>
            </p:nvSpPr>
            <p:spPr bwMode="auto">
              <a:xfrm>
                <a:off x="10977048" y="3327085"/>
                <a:ext cx="236837" cy="266197"/>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ïṩḷîḓè">
                <a:extLst>
                  <a:ext uri="{FF2B5EF4-FFF2-40B4-BE49-F238E27FC236}">
                    <a16:creationId xmlns:a16="http://schemas.microsoft.com/office/drawing/2014/main" id="{3B3E7A94-E55A-4FF4-B8FD-6C99FE067D60}"/>
                  </a:ext>
                </a:extLst>
              </p:cNvPr>
              <p:cNvSpPr/>
              <p:nvPr/>
            </p:nvSpPr>
            <p:spPr bwMode="auto">
              <a:xfrm>
                <a:off x="10906584" y="4526927"/>
                <a:ext cx="246623" cy="201604"/>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šļiḋe">
                <a:extLst>
                  <a:ext uri="{FF2B5EF4-FFF2-40B4-BE49-F238E27FC236}">
                    <a16:creationId xmlns:a16="http://schemas.microsoft.com/office/drawing/2014/main" id="{D96ACE8A-A259-46FB-BBEB-5A24F86C4BD0}"/>
                  </a:ext>
                </a:extLst>
              </p:cNvPr>
              <p:cNvSpPr/>
              <p:nvPr/>
            </p:nvSpPr>
            <p:spPr bwMode="auto">
              <a:xfrm>
                <a:off x="10654088" y="1900192"/>
                <a:ext cx="401253" cy="401252"/>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ṡļiḋè">
                <a:extLst>
                  <a:ext uri="{FF2B5EF4-FFF2-40B4-BE49-F238E27FC236}">
                    <a16:creationId xmlns:a16="http://schemas.microsoft.com/office/drawing/2014/main" id="{F2894755-DC7A-4C86-A2C1-7D4A637BE080}"/>
                  </a:ext>
                </a:extLst>
              </p:cNvPr>
              <p:cNvSpPr/>
              <p:nvPr/>
            </p:nvSpPr>
            <p:spPr bwMode="auto">
              <a:xfrm>
                <a:off x="10577753" y="1690759"/>
                <a:ext cx="189861" cy="187904"/>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30 h 59"/>
                  <a:gd name="T64" fmla="*/ 25 w 59"/>
                  <a:gd name="T65" fmla="*/ 30 h 59"/>
                  <a:gd name="T66" fmla="*/ 25 w 59"/>
                  <a:gd name="T67" fmla="*/ 18 h 59"/>
                  <a:gd name="T68" fmla="*/ 33 w 59"/>
                  <a:gd name="T69" fmla="*/ 18 h 59"/>
                  <a:gd name="T70" fmla="*/ 33 w 59"/>
                  <a:gd name="T71" fmla="*/ 30 h 59"/>
                  <a:gd name="T72" fmla="*/ 44 w 59"/>
                  <a:gd name="T73" fmla="*/ 30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30"/>
                      <a:pt x="14" y="30"/>
                      <a:pt x="14" y="30"/>
                    </a:cubicBezTo>
                    <a:cubicBezTo>
                      <a:pt x="25" y="30"/>
                      <a:pt x="25" y="30"/>
                      <a:pt x="25" y="30"/>
                    </a:cubicBezTo>
                    <a:cubicBezTo>
                      <a:pt x="25" y="18"/>
                      <a:pt x="25" y="18"/>
                      <a:pt x="25" y="18"/>
                    </a:cubicBezTo>
                    <a:cubicBezTo>
                      <a:pt x="33" y="18"/>
                      <a:pt x="33" y="18"/>
                      <a:pt x="33" y="18"/>
                    </a:cubicBezTo>
                    <a:cubicBezTo>
                      <a:pt x="33" y="30"/>
                      <a:pt x="33" y="30"/>
                      <a:pt x="33" y="30"/>
                    </a:cubicBezTo>
                    <a:cubicBezTo>
                      <a:pt x="44" y="30"/>
                      <a:pt x="44" y="30"/>
                      <a:pt x="44" y="30"/>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ṣļïdê">
                <a:extLst>
                  <a:ext uri="{FF2B5EF4-FFF2-40B4-BE49-F238E27FC236}">
                    <a16:creationId xmlns:a16="http://schemas.microsoft.com/office/drawing/2014/main" id="{5A82C6ED-5A53-440E-9E5F-933E8A0E7376}"/>
                  </a:ext>
                </a:extLst>
              </p:cNvPr>
              <p:cNvSpPr/>
              <p:nvPr/>
            </p:nvSpPr>
            <p:spPr bwMode="auto">
              <a:xfrm>
                <a:off x="10793059" y="1731862"/>
                <a:ext cx="176160" cy="137013"/>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ṥľíďè">
                <a:extLst>
                  <a:ext uri="{FF2B5EF4-FFF2-40B4-BE49-F238E27FC236}">
                    <a16:creationId xmlns:a16="http://schemas.microsoft.com/office/drawing/2014/main" id="{CC35AC73-E89A-4A3D-8A72-83EC719EB6FD}"/>
                  </a:ext>
                </a:extLst>
              </p:cNvPr>
              <p:cNvSpPr/>
              <p:nvPr/>
            </p:nvSpPr>
            <p:spPr bwMode="auto">
              <a:xfrm>
                <a:off x="10789144" y="4738319"/>
                <a:ext cx="252496" cy="258367"/>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ṩḻîḍè">
                <a:extLst>
                  <a:ext uri="{FF2B5EF4-FFF2-40B4-BE49-F238E27FC236}">
                    <a16:creationId xmlns:a16="http://schemas.microsoft.com/office/drawing/2014/main" id="{CE12B202-D705-4177-AF15-495B0C1CF65E}"/>
                  </a:ext>
                </a:extLst>
              </p:cNvPr>
              <p:cNvSpPr/>
              <p:nvPr/>
            </p:nvSpPr>
            <p:spPr bwMode="auto">
              <a:xfrm>
                <a:off x="10975090" y="4354682"/>
                <a:ext cx="150715" cy="152672"/>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š1íḓè">
                <a:extLst>
                  <a:ext uri="{FF2B5EF4-FFF2-40B4-BE49-F238E27FC236}">
                    <a16:creationId xmlns:a16="http://schemas.microsoft.com/office/drawing/2014/main" id="{BAC564CF-E04B-459F-86FA-AC0C376021C4}"/>
                  </a:ext>
                </a:extLst>
              </p:cNvPr>
              <p:cNvSpPr/>
              <p:nvPr/>
            </p:nvSpPr>
            <p:spPr bwMode="auto">
              <a:xfrm>
                <a:off x="10642344" y="3839905"/>
                <a:ext cx="379722" cy="369934"/>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şḻïďè">
                <a:extLst>
                  <a:ext uri="{FF2B5EF4-FFF2-40B4-BE49-F238E27FC236}">
                    <a16:creationId xmlns:a16="http://schemas.microsoft.com/office/drawing/2014/main" id="{1CA11DE1-9EB2-4E4D-9DDC-4A4BFCA6C314}"/>
                  </a:ext>
                </a:extLst>
              </p:cNvPr>
              <p:cNvSpPr/>
              <p:nvPr/>
            </p:nvSpPr>
            <p:spPr bwMode="auto">
              <a:xfrm>
                <a:off x="10495545" y="4229413"/>
                <a:ext cx="459973" cy="403210"/>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ṣ1íḍè">
                <a:extLst>
                  <a:ext uri="{FF2B5EF4-FFF2-40B4-BE49-F238E27FC236}">
                    <a16:creationId xmlns:a16="http://schemas.microsoft.com/office/drawing/2014/main" id="{1EF8FBA0-B784-452C-8A79-CDA3F16350B9}"/>
                  </a:ext>
                </a:extLst>
              </p:cNvPr>
              <p:cNvSpPr/>
              <p:nvPr/>
            </p:nvSpPr>
            <p:spPr bwMode="auto">
              <a:xfrm>
                <a:off x="10558179" y="4663940"/>
                <a:ext cx="195733" cy="195733"/>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6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5"/>
                    </a:moveTo>
                    <a:cubicBezTo>
                      <a:pt x="17" y="55"/>
                      <a:pt x="6" y="44"/>
                      <a:pt x="6" y="30"/>
                    </a:cubicBezTo>
                    <a:cubicBezTo>
                      <a:pt x="6" y="17"/>
                      <a:pt x="17" y="6"/>
                      <a:pt x="31" y="6"/>
                    </a:cubicBezTo>
                    <a:cubicBezTo>
                      <a:pt x="44" y="6"/>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sľïḓe">
                <a:extLst>
                  <a:ext uri="{FF2B5EF4-FFF2-40B4-BE49-F238E27FC236}">
                    <a16:creationId xmlns:a16="http://schemas.microsoft.com/office/drawing/2014/main" id="{78374887-B1F1-45B8-95CF-16FF6D041BA4}"/>
                  </a:ext>
                </a:extLst>
              </p:cNvPr>
              <p:cNvSpPr/>
              <p:nvPr/>
            </p:nvSpPr>
            <p:spPr bwMode="auto">
              <a:xfrm>
                <a:off x="10607112" y="4990815"/>
                <a:ext cx="299472" cy="301429"/>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ïŝḻiḓê">
                <a:extLst>
                  <a:ext uri="{FF2B5EF4-FFF2-40B4-BE49-F238E27FC236}">
                    <a16:creationId xmlns:a16="http://schemas.microsoft.com/office/drawing/2014/main" id="{4C2642B6-9A55-4153-A835-97307D4888D2}"/>
                  </a:ext>
                </a:extLst>
              </p:cNvPr>
              <p:cNvSpPr/>
              <p:nvPr/>
            </p:nvSpPr>
            <p:spPr bwMode="auto">
              <a:xfrm>
                <a:off x="10793059" y="3628514"/>
                <a:ext cx="168330" cy="168330"/>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ṧḻiḓè">
                <a:extLst>
                  <a:ext uri="{FF2B5EF4-FFF2-40B4-BE49-F238E27FC236}">
                    <a16:creationId xmlns:a16="http://schemas.microsoft.com/office/drawing/2014/main" id="{4C278A44-C2F5-4417-A48C-33E645A28A9E}"/>
                  </a:ext>
                </a:extLst>
              </p:cNvPr>
              <p:cNvSpPr/>
              <p:nvPr/>
            </p:nvSpPr>
            <p:spPr bwMode="auto">
              <a:xfrm>
                <a:off x="10646259" y="3395591"/>
                <a:ext cx="309258" cy="193775"/>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íśḻiḓe">
                <a:extLst>
                  <a:ext uri="{FF2B5EF4-FFF2-40B4-BE49-F238E27FC236}">
                    <a16:creationId xmlns:a16="http://schemas.microsoft.com/office/drawing/2014/main" id="{0258C7CD-9A1A-45EE-B4C4-A92BDD1B19F9}"/>
                  </a:ext>
                </a:extLst>
              </p:cNvPr>
              <p:cNvSpPr/>
              <p:nvPr/>
            </p:nvSpPr>
            <p:spPr bwMode="auto">
              <a:xfrm>
                <a:off x="10910498" y="2367994"/>
                <a:ext cx="321002" cy="322959"/>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şļïḓè">
                <a:extLst>
                  <a:ext uri="{FF2B5EF4-FFF2-40B4-BE49-F238E27FC236}">
                    <a16:creationId xmlns:a16="http://schemas.microsoft.com/office/drawing/2014/main" id="{70E705FD-3375-4672-A47B-D5318A3FE65F}"/>
                  </a:ext>
                </a:extLst>
              </p:cNvPr>
              <p:cNvSpPr/>
              <p:nvPr/>
            </p:nvSpPr>
            <p:spPr bwMode="auto">
              <a:xfrm>
                <a:off x="10581667" y="2328848"/>
                <a:ext cx="395380" cy="383636"/>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š1îḍè">
                <a:extLst>
                  <a:ext uri="{FF2B5EF4-FFF2-40B4-BE49-F238E27FC236}">
                    <a16:creationId xmlns:a16="http://schemas.microsoft.com/office/drawing/2014/main" id="{7E645D7D-639E-4167-8335-6D0037F0FBBB}"/>
                  </a:ext>
                </a:extLst>
              </p:cNvPr>
              <p:cNvSpPr/>
              <p:nvPr/>
            </p:nvSpPr>
            <p:spPr bwMode="auto">
              <a:xfrm>
                <a:off x="10658002" y="5303987"/>
                <a:ext cx="131142" cy="207477"/>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ṩ1ïḍê">
                <a:extLst>
                  <a:ext uri="{FF2B5EF4-FFF2-40B4-BE49-F238E27FC236}">
                    <a16:creationId xmlns:a16="http://schemas.microsoft.com/office/drawing/2014/main" id="{7369315F-10D5-4B5E-9509-11390C0C7CBF}"/>
                  </a:ext>
                </a:extLst>
              </p:cNvPr>
              <p:cNvSpPr/>
              <p:nvPr/>
            </p:nvSpPr>
            <p:spPr bwMode="auto">
              <a:xfrm>
                <a:off x="10515118" y="5527123"/>
                <a:ext cx="203562" cy="275983"/>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îšliḑe">
                <a:extLst>
                  <a:ext uri="{FF2B5EF4-FFF2-40B4-BE49-F238E27FC236}">
                    <a16:creationId xmlns:a16="http://schemas.microsoft.com/office/drawing/2014/main" id="{260DF944-3B5B-473D-B204-11D8FF07FA8F}"/>
                  </a:ext>
                </a:extLst>
              </p:cNvPr>
              <p:cNvSpPr/>
              <p:nvPr/>
            </p:nvSpPr>
            <p:spPr bwMode="auto">
              <a:xfrm>
                <a:off x="10470099" y="3638300"/>
                <a:ext cx="274026" cy="207477"/>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îṡḷïde">
                <a:extLst>
                  <a:ext uri="{FF2B5EF4-FFF2-40B4-BE49-F238E27FC236}">
                    <a16:creationId xmlns:a16="http://schemas.microsoft.com/office/drawing/2014/main" id="{22E7CE7E-A21C-47D6-95C7-4FC965416ED4}"/>
                  </a:ext>
                </a:extLst>
              </p:cNvPr>
              <p:cNvSpPr/>
              <p:nvPr/>
            </p:nvSpPr>
            <p:spPr bwMode="auto">
              <a:xfrm>
                <a:off x="10763698" y="2767289"/>
                <a:ext cx="256411" cy="256409"/>
              </a:xfrm>
              <a:custGeom>
                <a:avLst/>
                <a:gdLst>
                  <a:gd name="T0" fmla="*/ 0 w 131"/>
                  <a:gd name="T1" fmla="*/ 131 h 131"/>
                  <a:gd name="T2" fmla="*/ 65 w 131"/>
                  <a:gd name="T3" fmla="*/ 131 h 131"/>
                  <a:gd name="T4" fmla="*/ 65 w 131"/>
                  <a:gd name="T5" fmla="*/ 0 h 131"/>
                  <a:gd name="T6" fmla="*/ 0 w 131"/>
                  <a:gd name="T7" fmla="*/ 0 h 131"/>
                  <a:gd name="T8" fmla="*/ 0 w 131"/>
                  <a:gd name="T9" fmla="*/ 131 h 131"/>
                  <a:gd name="T10" fmla="*/ 41 w 131"/>
                  <a:gd name="T11" fmla="*/ 17 h 131"/>
                  <a:gd name="T12" fmla="*/ 57 w 131"/>
                  <a:gd name="T13" fmla="*/ 17 h 131"/>
                  <a:gd name="T14" fmla="*/ 57 w 131"/>
                  <a:gd name="T15" fmla="*/ 33 h 131"/>
                  <a:gd name="T16" fmla="*/ 41 w 131"/>
                  <a:gd name="T17" fmla="*/ 33 h 131"/>
                  <a:gd name="T18" fmla="*/ 41 w 131"/>
                  <a:gd name="T19" fmla="*/ 17 h 131"/>
                  <a:gd name="T20" fmla="*/ 41 w 131"/>
                  <a:gd name="T21" fmla="*/ 49 h 131"/>
                  <a:gd name="T22" fmla="*/ 57 w 131"/>
                  <a:gd name="T23" fmla="*/ 49 h 131"/>
                  <a:gd name="T24" fmla="*/ 57 w 131"/>
                  <a:gd name="T25" fmla="*/ 66 h 131"/>
                  <a:gd name="T26" fmla="*/ 41 w 131"/>
                  <a:gd name="T27" fmla="*/ 66 h 131"/>
                  <a:gd name="T28" fmla="*/ 41 w 131"/>
                  <a:gd name="T29" fmla="*/ 49 h 131"/>
                  <a:gd name="T30" fmla="*/ 41 w 131"/>
                  <a:gd name="T31" fmla="*/ 82 h 131"/>
                  <a:gd name="T32" fmla="*/ 57 w 131"/>
                  <a:gd name="T33" fmla="*/ 82 h 131"/>
                  <a:gd name="T34" fmla="*/ 57 w 131"/>
                  <a:gd name="T35" fmla="*/ 98 h 131"/>
                  <a:gd name="T36" fmla="*/ 41 w 131"/>
                  <a:gd name="T37" fmla="*/ 98 h 131"/>
                  <a:gd name="T38" fmla="*/ 41 w 131"/>
                  <a:gd name="T39" fmla="*/ 82 h 131"/>
                  <a:gd name="T40" fmla="*/ 8 w 131"/>
                  <a:gd name="T41" fmla="*/ 17 h 131"/>
                  <a:gd name="T42" fmla="*/ 24 w 131"/>
                  <a:gd name="T43" fmla="*/ 17 h 131"/>
                  <a:gd name="T44" fmla="*/ 24 w 131"/>
                  <a:gd name="T45" fmla="*/ 33 h 131"/>
                  <a:gd name="T46" fmla="*/ 8 w 131"/>
                  <a:gd name="T47" fmla="*/ 33 h 131"/>
                  <a:gd name="T48" fmla="*/ 8 w 131"/>
                  <a:gd name="T49" fmla="*/ 17 h 131"/>
                  <a:gd name="T50" fmla="*/ 8 w 131"/>
                  <a:gd name="T51" fmla="*/ 49 h 131"/>
                  <a:gd name="T52" fmla="*/ 24 w 131"/>
                  <a:gd name="T53" fmla="*/ 49 h 131"/>
                  <a:gd name="T54" fmla="*/ 24 w 131"/>
                  <a:gd name="T55" fmla="*/ 66 h 131"/>
                  <a:gd name="T56" fmla="*/ 8 w 131"/>
                  <a:gd name="T57" fmla="*/ 66 h 131"/>
                  <a:gd name="T58" fmla="*/ 8 w 131"/>
                  <a:gd name="T59" fmla="*/ 49 h 131"/>
                  <a:gd name="T60" fmla="*/ 8 w 131"/>
                  <a:gd name="T61" fmla="*/ 82 h 131"/>
                  <a:gd name="T62" fmla="*/ 24 w 131"/>
                  <a:gd name="T63" fmla="*/ 82 h 131"/>
                  <a:gd name="T64" fmla="*/ 24 w 131"/>
                  <a:gd name="T65" fmla="*/ 98 h 131"/>
                  <a:gd name="T66" fmla="*/ 8 w 131"/>
                  <a:gd name="T67" fmla="*/ 98 h 131"/>
                  <a:gd name="T68" fmla="*/ 8 w 131"/>
                  <a:gd name="T69" fmla="*/ 82 h 131"/>
                  <a:gd name="T70" fmla="*/ 73 w 131"/>
                  <a:gd name="T71" fmla="*/ 41 h 131"/>
                  <a:gd name="T72" fmla="*/ 131 w 131"/>
                  <a:gd name="T73" fmla="*/ 41 h 131"/>
                  <a:gd name="T74" fmla="*/ 131 w 131"/>
                  <a:gd name="T75" fmla="*/ 49 h 131"/>
                  <a:gd name="T76" fmla="*/ 73 w 131"/>
                  <a:gd name="T77" fmla="*/ 49 h 131"/>
                  <a:gd name="T78" fmla="*/ 73 w 131"/>
                  <a:gd name="T79" fmla="*/ 41 h 131"/>
                  <a:gd name="T80" fmla="*/ 73 w 131"/>
                  <a:gd name="T81" fmla="*/ 131 h 131"/>
                  <a:gd name="T82" fmla="*/ 90 w 131"/>
                  <a:gd name="T83" fmla="*/ 131 h 131"/>
                  <a:gd name="T84" fmla="*/ 90 w 131"/>
                  <a:gd name="T85" fmla="*/ 98 h 131"/>
                  <a:gd name="T86" fmla="*/ 114 w 131"/>
                  <a:gd name="T87" fmla="*/ 98 h 131"/>
                  <a:gd name="T88" fmla="*/ 114 w 131"/>
                  <a:gd name="T89" fmla="*/ 131 h 131"/>
                  <a:gd name="T90" fmla="*/ 131 w 131"/>
                  <a:gd name="T91" fmla="*/ 131 h 131"/>
                  <a:gd name="T92" fmla="*/ 131 w 131"/>
                  <a:gd name="T93" fmla="*/ 57 h 131"/>
                  <a:gd name="T94" fmla="*/ 73 w 131"/>
                  <a:gd name="T95" fmla="*/ 57 h 131"/>
                  <a:gd name="T96" fmla="*/ 73 w 131"/>
                  <a:gd name="T9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1">
                    <a:moveTo>
                      <a:pt x="0" y="131"/>
                    </a:moveTo>
                    <a:lnTo>
                      <a:pt x="65" y="131"/>
                    </a:lnTo>
                    <a:lnTo>
                      <a:pt x="65" y="0"/>
                    </a:lnTo>
                    <a:lnTo>
                      <a:pt x="0" y="0"/>
                    </a:lnTo>
                    <a:lnTo>
                      <a:pt x="0" y="131"/>
                    </a:lnTo>
                    <a:close/>
                    <a:moveTo>
                      <a:pt x="41" y="17"/>
                    </a:moveTo>
                    <a:lnTo>
                      <a:pt x="57" y="17"/>
                    </a:lnTo>
                    <a:lnTo>
                      <a:pt x="57" y="33"/>
                    </a:lnTo>
                    <a:lnTo>
                      <a:pt x="41" y="33"/>
                    </a:lnTo>
                    <a:lnTo>
                      <a:pt x="41" y="17"/>
                    </a:lnTo>
                    <a:close/>
                    <a:moveTo>
                      <a:pt x="41" y="49"/>
                    </a:moveTo>
                    <a:lnTo>
                      <a:pt x="57" y="49"/>
                    </a:lnTo>
                    <a:lnTo>
                      <a:pt x="57" y="66"/>
                    </a:lnTo>
                    <a:lnTo>
                      <a:pt x="41" y="66"/>
                    </a:lnTo>
                    <a:lnTo>
                      <a:pt x="41" y="49"/>
                    </a:lnTo>
                    <a:close/>
                    <a:moveTo>
                      <a:pt x="41" y="82"/>
                    </a:moveTo>
                    <a:lnTo>
                      <a:pt x="57" y="82"/>
                    </a:lnTo>
                    <a:lnTo>
                      <a:pt x="57" y="98"/>
                    </a:lnTo>
                    <a:lnTo>
                      <a:pt x="41" y="98"/>
                    </a:lnTo>
                    <a:lnTo>
                      <a:pt x="41" y="82"/>
                    </a:lnTo>
                    <a:close/>
                    <a:moveTo>
                      <a:pt x="8" y="17"/>
                    </a:moveTo>
                    <a:lnTo>
                      <a:pt x="24" y="17"/>
                    </a:lnTo>
                    <a:lnTo>
                      <a:pt x="24" y="33"/>
                    </a:lnTo>
                    <a:lnTo>
                      <a:pt x="8" y="33"/>
                    </a:lnTo>
                    <a:lnTo>
                      <a:pt x="8" y="17"/>
                    </a:lnTo>
                    <a:close/>
                    <a:moveTo>
                      <a:pt x="8" y="49"/>
                    </a:moveTo>
                    <a:lnTo>
                      <a:pt x="24" y="49"/>
                    </a:lnTo>
                    <a:lnTo>
                      <a:pt x="24" y="66"/>
                    </a:lnTo>
                    <a:lnTo>
                      <a:pt x="8" y="66"/>
                    </a:lnTo>
                    <a:lnTo>
                      <a:pt x="8" y="49"/>
                    </a:lnTo>
                    <a:close/>
                    <a:moveTo>
                      <a:pt x="8" y="82"/>
                    </a:moveTo>
                    <a:lnTo>
                      <a:pt x="24" y="82"/>
                    </a:lnTo>
                    <a:lnTo>
                      <a:pt x="24" y="98"/>
                    </a:lnTo>
                    <a:lnTo>
                      <a:pt x="8" y="98"/>
                    </a:lnTo>
                    <a:lnTo>
                      <a:pt x="8" y="82"/>
                    </a:lnTo>
                    <a:close/>
                    <a:moveTo>
                      <a:pt x="73" y="41"/>
                    </a:moveTo>
                    <a:lnTo>
                      <a:pt x="131" y="41"/>
                    </a:lnTo>
                    <a:lnTo>
                      <a:pt x="131" y="49"/>
                    </a:lnTo>
                    <a:lnTo>
                      <a:pt x="73" y="49"/>
                    </a:lnTo>
                    <a:lnTo>
                      <a:pt x="73" y="41"/>
                    </a:lnTo>
                    <a:close/>
                    <a:moveTo>
                      <a:pt x="73" y="131"/>
                    </a:moveTo>
                    <a:lnTo>
                      <a:pt x="90" y="131"/>
                    </a:lnTo>
                    <a:lnTo>
                      <a:pt x="90" y="98"/>
                    </a:lnTo>
                    <a:lnTo>
                      <a:pt x="114" y="98"/>
                    </a:lnTo>
                    <a:lnTo>
                      <a:pt x="114" y="131"/>
                    </a:lnTo>
                    <a:lnTo>
                      <a:pt x="131" y="131"/>
                    </a:lnTo>
                    <a:lnTo>
                      <a:pt x="131" y="57"/>
                    </a:lnTo>
                    <a:lnTo>
                      <a:pt x="73" y="57"/>
                    </a:lnTo>
                    <a:lnTo>
                      <a:pt x="73"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Sľiḓê">
                <a:extLst>
                  <a:ext uri="{FF2B5EF4-FFF2-40B4-BE49-F238E27FC236}">
                    <a16:creationId xmlns:a16="http://schemas.microsoft.com/office/drawing/2014/main" id="{E2A7EE07-F286-47FC-AF1F-A8E08AD8A8B9}"/>
                  </a:ext>
                </a:extLst>
              </p:cNvPr>
              <p:cNvSpPr/>
              <p:nvPr/>
            </p:nvSpPr>
            <p:spPr bwMode="auto">
              <a:xfrm>
                <a:off x="10712808" y="3080462"/>
                <a:ext cx="272069" cy="272068"/>
              </a:xfrm>
              <a:custGeom>
                <a:avLst/>
                <a:gdLst>
                  <a:gd name="T0" fmla="*/ 79 w 85"/>
                  <a:gd name="T1" fmla="*/ 24 h 85"/>
                  <a:gd name="T2" fmla="*/ 61 w 85"/>
                  <a:gd name="T3" fmla="*/ 6 h 85"/>
                  <a:gd name="T4" fmla="*/ 66 w 85"/>
                  <a:gd name="T5" fmla="*/ 0 h 85"/>
                  <a:gd name="T6" fmla="*/ 85 w 85"/>
                  <a:gd name="T7" fmla="*/ 19 h 85"/>
                  <a:gd name="T8" fmla="*/ 79 w 85"/>
                  <a:gd name="T9" fmla="*/ 24 h 85"/>
                  <a:gd name="T10" fmla="*/ 74 w 85"/>
                  <a:gd name="T11" fmla="*/ 30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4 h 85"/>
                  <a:gd name="T36" fmla="*/ 55 w 85"/>
                  <a:gd name="T37" fmla="*/ 11 h 85"/>
                  <a:gd name="T38" fmla="*/ 74 w 85"/>
                  <a:gd name="T39" fmla="*/ 3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6"/>
                      <a:pt x="61" y="6"/>
                      <a:pt x="61" y="6"/>
                    </a:cubicBezTo>
                    <a:cubicBezTo>
                      <a:pt x="66" y="0"/>
                      <a:pt x="66" y="0"/>
                      <a:pt x="66" y="0"/>
                    </a:cubicBezTo>
                    <a:cubicBezTo>
                      <a:pt x="85" y="19"/>
                      <a:pt x="85" y="19"/>
                      <a:pt x="85" y="19"/>
                    </a:cubicBezTo>
                    <a:lnTo>
                      <a:pt x="79" y="24"/>
                    </a:lnTo>
                    <a:close/>
                    <a:moveTo>
                      <a:pt x="74" y="30"/>
                    </a:moveTo>
                    <a:cubicBezTo>
                      <a:pt x="71" y="59"/>
                      <a:pt x="71" y="59"/>
                      <a:pt x="71" y="59"/>
                    </a:cubicBezTo>
                    <a:cubicBezTo>
                      <a:pt x="47" y="59"/>
                      <a:pt x="13" y="85"/>
                      <a:pt x="13" y="85"/>
                    </a:cubicBezTo>
                    <a:cubicBezTo>
                      <a:pt x="8" y="81"/>
                      <a:pt x="8" y="81"/>
                      <a:pt x="8" y="81"/>
                    </a:cubicBezTo>
                    <a:cubicBezTo>
                      <a:pt x="31" y="58"/>
                      <a:pt x="31" y="58"/>
                      <a:pt x="31" y="58"/>
                    </a:cubicBezTo>
                    <a:cubicBezTo>
                      <a:pt x="32" y="59"/>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4"/>
                    </a:cubicBezTo>
                    <a:cubicBezTo>
                      <a:pt x="55" y="11"/>
                      <a:pt x="55" y="11"/>
                      <a:pt x="55" y="11"/>
                    </a:cubicBezTo>
                    <a:lnTo>
                      <a:pt x="7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Sḻîďê">
                <a:extLst>
                  <a:ext uri="{FF2B5EF4-FFF2-40B4-BE49-F238E27FC236}">
                    <a16:creationId xmlns:a16="http://schemas.microsoft.com/office/drawing/2014/main" id="{39A1AC83-D1A8-4A1B-A8B0-08EFC35E039C}"/>
                  </a:ext>
                </a:extLst>
              </p:cNvPr>
              <p:cNvSpPr/>
              <p:nvPr/>
            </p:nvSpPr>
            <p:spPr bwMode="auto">
              <a:xfrm>
                <a:off x="10466184" y="2757502"/>
                <a:ext cx="246623" cy="246623"/>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ṧľîḋè">
                <a:extLst>
                  <a:ext uri="{FF2B5EF4-FFF2-40B4-BE49-F238E27FC236}">
                    <a16:creationId xmlns:a16="http://schemas.microsoft.com/office/drawing/2014/main" id="{103862E7-0E5F-4E64-AB57-94BB3F5783AE}"/>
                  </a:ext>
                </a:extLst>
              </p:cNvPr>
              <p:cNvSpPr/>
              <p:nvPr/>
            </p:nvSpPr>
            <p:spPr bwMode="auto">
              <a:xfrm>
                <a:off x="10462270" y="3049145"/>
                <a:ext cx="230965" cy="185946"/>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iṩḻïḑê">
                <a:extLst>
                  <a:ext uri="{FF2B5EF4-FFF2-40B4-BE49-F238E27FC236}">
                    <a16:creationId xmlns:a16="http://schemas.microsoft.com/office/drawing/2014/main" id="{8DBB3E87-80AD-4BE6-92A0-1D6F63021B9B}"/>
                  </a:ext>
                </a:extLst>
              </p:cNvPr>
              <p:cNvSpPr/>
              <p:nvPr/>
            </p:nvSpPr>
            <p:spPr bwMode="auto">
              <a:xfrm>
                <a:off x="10370276" y="3305554"/>
                <a:ext cx="242709" cy="281855"/>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şľíḍè">
                <a:extLst>
                  <a:ext uri="{FF2B5EF4-FFF2-40B4-BE49-F238E27FC236}">
                    <a16:creationId xmlns:a16="http://schemas.microsoft.com/office/drawing/2014/main" id="{6D606E40-5481-413E-BF5A-9555869B5B5A}"/>
                  </a:ext>
                </a:extLst>
              </p:cNvPr>
              <p:cNvSpPr/>
              <p:nvPr/>
            </p:nvSpPr>
            <p:spPr bwMode="auto">
              <a:xfrm>
                <a:off x="10303727" y="2346463"/>
                <a:ext cx="328831" cy="244665"/>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ṡḷïdè">
                <a:extLst>
                  <a:ext uri="{FF2B5EF4-FFF2-40B4-BE49-F238E27FC236}">
                    <a16:creationId xmlns:a16="http://schemas.microsoft.com/office/drawing/2014/main" id="{B31EBCF0-D8BA-4092-8EA3-71F2DA812529}"/>
                  </a:ext>
                </a:extLst>
              </p:cNvPr>
              <p:cNvSpPr/>
              <p:nvPr/>
            </p:nvSpPr>
            <p:spPr bwMode="auto">
              <a:xfrm>
                <a:off x="10278281" y="3927985"/>
                <a:ext cx="367978" cy="367978"/>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ŝḷíḍè">
                <a:extLst>
                  <a:ext uri="{FF2B5EF4-FFF2-40B4-BE49-F238E27FC236}">
                    <a16:creationId xmlns:a16="http://schemas.microsoft.com/office/drawing/2014/main" id="{6E23652A-C97F-4AC1-A5FB-C75E2A437B89}"/>
                  </a:ext>
                </a:extLst>
              </p:cNvPr>
              <p:cNvSpPr/>
              <p:nvPr/>
            </p:nvSpPr>
            <p:spPr bwMode="auto">
              <a:xfrm>
                <a:off x="10217604" y="4376214"/>
                <a:ext cx="270111" cy="313173"/>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6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9"/>
                      <a:pt x="62" y="31"/>
                      <a:pt x="64" y="33"/>
                    </a:cubicBezTo>
                    <a:cubicBezTo>
                      <a:pt x="70" y="39"/>
                      <a:pt x="73" y="47"/>
                      <a:pt x="73" y="55"/>
                    </a:cubicBezTo>
                    <a:cubicBezTo>
                      <a:pt x="73" y="63"/>
                      <a:pt x="70" y="71"/>
                      <a:pt x="64" y="77"/>
                    </a:cubicBezTo>
                    <a:cubicBezTo>
                      <a:pt x="58" y="82"/>
                      <a:pt x="51" y="86"/>
                      <a:pt x="43" y="86"/>
                    </a:cubicBezTo>
                    <a:cubicBezTo>
                      <a:pt x="34" y="86"/>
                      <a:pt x="27" y="82"/>
                      <a:pt x="21" y="77"/>
                    </a:cubicBezTo>
                    <a:cubicBezTo>
                      <a:pt x="15" y="71"/>
                      <a:pt x="12" y="63"/>
                      <a:pt x="12" y="55"/>
                    </a:cubicBezTo>
                    <a:cubicBezTo>
                      <a:pt x="12" y="47"/>
                      <a:pt x="15" y="39"/>
                      <a:pt x="21" y="33"/>
                    </a:cubicBezTo>
                    <a:cubicBezTo>
                      <a:pt x="24" y="31"/>
                      <a:pt x="27" y="29"/>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iS1íḍê">
                <a:extLst>
                  <a:ext uri="{FF2B5EF4-FFF2-40B4-BE49-F238E27FC236}">
                    <a16:creationId xmlns:a16="http://schemas.microsoft.com/office/drawing/2014/main" id="{DB1E98D1-7156-48D4-86B2-7944E60B378A}"/>
                  </a:ext>
                </a:extLst>
              </p:cNvPr>
              <p:cNvSpPr/>
              <p:nvPr/>
            </p:nvSpPr>
            <p:spPr bwMode="auto">
              <a:xfrm>
                <a:off x="10248921" y="3640258"/>
                <a:ext cx="146800" cy="256409"/>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îṧ1îḓé">
                <a:extLst>
                  <a:ext uri="{FF2B5EF4-FFF2-40B4-BE49-F238E27FC236}">
                    <a16:creationId xmlns:a16="http://schemas.microsoft.com/office/drawing/2014/main" id="{8401A04F-4747-4D35-965C-AC1C59048240}"/>
                  </a:ext>
                </a:extLst>
              </p:cNvPr>
              <p:cNvSpPr/>
              <p:nvPr/>
            </p:nvSpPr>
            <p:spPr bwMode="auto">
              <a:xfrm>
                <a:off x="10156926" y="2651806"/>
                <a:ext cx="279899" cy="250538"/>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ṩľîḋê">
                <a:extLst>
                  <a:ext uri="{FF2B5EF4-FFF2-40B4-BE49-F238E27FC236}">
                    <a16:creationId xmlns:a16="http://schemas.microsoft.com/office/drawing/2014/main" id="{891BA212-3D8F-4194-901D-99AAD9E7099F}"/>
                  </a:ext>
                </a:extLst>
              </p:cNvPr>
              <p:cNvSpPr/>
              <p:nvPr/>
            </p:nvSpPr>
            <p:spPr bwMode="auto">
              <a:xfrm>
                <a:off x="10164756" y="2953235"/>
                <a:ext cx="244667" cy="258367"/>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Sḷîdè">
                <a:extLst>
                  <a:ext uri="{FF2B5EF4-FFF2-40B4-BE49-F238E27FC236}">
                    <a16:creationId xmlns:a16="http://schemas.microsoft.com/office/drawing/2014/main" id="{42498D5D-7DF0-4BCC-88F2-AD165525BE7A}"/>
                  </a:ext>
                </a:extLst>
              </p:cNvPr>
              <p:cNvSpPr/>
              <p:nvPr/>
            </p:nvSpPr>
            <p:spPr bwMode="auto">
              <a:xfrm>
                <a:off x="10383977" y="2054822"/>
                <a:ext cx="248581" cy="248580"/>
              </a:xfrm>
              <a:custGeom>
                <a:avLst/>
                <a:gdLst>
                  <a:gd name="T0" fmla="*/ 67 w 127"/>
                  <a:gd name="T1" fmla="*/ 0 h 127"/>
                  <a:gd name="T2" fmla="*/ 55 w 127"/>
                  <a:gd name="T3" fmla="*/ 11 h 127"/>
                  <a:gd name="T4" fmla="*/ 67 w 127"/>
                  <a:gd name="T5" fmla="*/ 24 h 127"/>
                  <a:gd name="T6" fmla="*/ 39 w 127"/>
                  <a:gd name="T7" fmla="*/ 55 h 127"/>
                  <a:gd name="T8" fmla="*/ 11 w 127"/>
                  <a:gd name="T9" fmla="*/ 55 h 127"/>
                  <a:gd name="T10" fmla="*/ 34 w 127"/>
                  <a:gd name="T11" fmla="*/ 77 h 127"/>
                  <a:gd name="T12" fmla="*/ 0 w 127"/>
                  <a:gd name="T13" fmla="*/ 122 h 127"/>
                  <a:gd name="T14" fmla="*/ 0 w 127"/>
                  <a:gd name="T15" fmla="*/ 127 h 127"/>
                  <a:gd name="T16" fmla="*/ 4 w 127"/>
                  <a:gd name="T17" fmla="*/ 127 h 127"/>
                  <a:gd name="T18" fmla="*/ 49 w 127"/>
                  <a:gd name="T19" fmla="*/ 93 h 127"/>
                  <a:gd name="T20" fmla="*/ 71 w 127"/>
                  <a:gd name="T21" fmla="*/ 114 h 127"/>
                  <a:gd name="T22" fmla="*/ 71 w 127"/>
                  <a:gd name="T23" fmla="*/ 86 h 127"/>
                  <a:gd name="T24" fmla="*/ 102 w 127"/>
                  <a:gd name="T25" fmla="*/ 59 h 127"/>
                  <a:gd name="T26" fmla="*/ 114 w 127"/>
                  <a:gd name="T27" fmla="*/ 72 h 127"/>
                  <a:gd name="T28" fmla="*/ 127 w 127"/>
                  <a:gd name="T29" fmla="*/ 59 h 127"/>
                  <a:gd name="T30" fmla="*/ 67 w 127"/>
                  <a:gd name="T31" fmla="*/ 0 h 127"/>
                  <a:gd name="T32" fmla="*/ 55 w 127"/>
                  <a:gd name="T33" fmla="*/ 67 h 127"/>
                  <a:gd name="T34" fmla="*/ 47 w 127"/>
                  <a:gd name="T35" fmla="*/ 59 h 127"/>
                  <a:gd name="T36" fmla="*/ 75 w 127"/>
                  <a:gd name="T37" fmla="*/ 31 h 127"/>
                  <a:gd name="T38" fmla="*/ 83 w 127"/>
                  <a:gd name="T39" fmla="*/ 39 h 127"/>
                  <a:gd name="T40" fmla="*/ 55 w 127"/>
                  <a:gd name="T41" fmla="*/ 6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7">
                    <a:moveTo>
                      <a:pt x="67" y="0"/>
                    </a:moveTo>
                    <a:lnTo>
                      <a:pt x="55" y="11"/>
                    </a:lnTo>
                    <a:lnTo>
                      <a:pt x="67" y="24"/>
                    </a:lnTo>
                    <a:lnTo>
                      <a:pt x="39" y="55"/>
                    </a:lnTo>
                    <a:lnTo>
                      <a:pt x="11" y="55"/>
                    </a:lnTo>
                    <a:lnTo>
                      <a:pt x="34" y="77"/>
                    </a:lnTo>
                    <a:lnTo>
                      <a:pt x="0" y="122"/>
                    </a:lnTo>
                    <a:lnTo>
                      <a:pt x="0" y="127"/>
                    </a:lnTo>
                    <a:lnTo>
                      <a:pt x="4" y="127"/>
                    </a:lnTo>
                    <a:lnTo>
                      <a:pt x="49" y="93"/>
                    </a:lnTo>
                    <a:lnTo>
                      <a:pt x="71" y="114"/>
                    </a:lnTo>
                    <a:lnTo>
                      <a:pt x="71" y="86"/>
                    </a:lnTo>
                    <a:lnTo>
                      <a:pt x="102" y="59"/>
                    </a:lnTo>
                    <a:lnTo>
                      <a:pt x="114" y="72"/>
                    </a:lnTo>
                    <a:lnTo>
                      <a:pt x="127" y="59"/>
                    </a:lnTo>
                    <a:lnTo>
                      <a:pt x="67" y="0"/>
                    </a:lnTo>
                    <a:close/>
                    <a:moveTo>
                      <a:pt x="55" y="67"/>
                    </a:moveTo>
                    <a:lnTo>
                      <a:pt x="47" y="59"/>
                    </a:lnTo>
                    <a:lnTo>
                      <a:pt x="75" y="31"/>
                    </a:lnTo>
                    <a:lnTo>
                      <a:pt x="83" y="39"/>
                    </a:lnTo>
                    <a:lnTo>
                      <a:pt x="5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išḷïḓé">
                <a:extLst>
                  <a:ext uri="{FF2B5EF4-FFF2-40B4-BE49-F238E27FC236}">
                    <a16:creationId xmlns:a16="http://schemas.microsoft.com/office/drawing/2014/main" id="{B89BD664-0D08-4700-86D1-10EE98323822}"/>
                  </a:ext>
                </a:extLst>
              </p:cNvPr>
              <p:cNvSpPr/>
              <p:nvPr/>
            </p:nvSpPr>
            <p:spPr bwMode="auto">
              <a:xfrm>
                <a:off x="10274366" y="1367799"/>
                <a:ext cx="246623" cy="166372"/>
              </a:xfrm>
              <a:custGeom>
                <a:avLst/>
                <a:gdLst>
                  <a:gd name="T0" fmla="*/ 17 w 77"/>
                  <a:gd name="T1" fmla="*/ 19 h 52"/>
                  <a:gd name="T2" fmla="*/ 34 w 77"/>
                  <a:gd name="T3" fmla="*/ 36 h 52"/>
                  <a:gd name="T4" fmla="*/ 17 w 77"/>
                  <a:gd name="T5" fmla="*/ 52 h 52"/>
                  <a:gd name="T6" fmla="*/ 0 w 77"/>
                  <a:gd name="T7" fmla="*/ 36 h 52"/>
                  <a:gd name="T8" fmla="*/ 0 w 77"/>
                  <a:gd name="T9" fmla="*/ 33 h 52"/>
                  <a:gd name="T10" fmla="*/ 34 w 77"/>
                  <a:gd name="T11" fmla="*/ 0 h 52"/>
                  <a:gd name="T12" fmla="*/ 34 w 77"/>
                  <a:gd name="T13" fmla="*/ 9 h 52"/>
                  <a:gd name="T14" fmla="*/ 17 w 77"/>
                  <a:gd name="T15" fmla="*/ 16 h 52"/>
                  <a:gd name="T16" fmla="*/ 14 w 77"/>
                  <a:gd name="T17" fmla="*/ 19 h 52"/>
                  <a:gd name="T18" fmla="*/ 17 w 77"/>
                  <a:gd name="T19" fmla="*/ 19 h 52"/>
                  <a:gd name="T20" fmla="*/ 60 w 77"/>
                  <a:gd name="T21" fmla="*/ 19 h 52"/>
                  <a:gd name="T22" fmla="*/ 77 w 77"/>
                  <a:gd name="T23" fmla="*/ 36 h 52"/>
                  <a:gd name="T24" fmla="*/ 60 w 77"/>
                  <a:gd name="T25" fmla="*/ 52 h 52"/>
                  <a:gd name="T26" fmla="*/ 43 w 77"/>
                  <a:gd name="T27" fmla="*/ 36 h 52"/>
                  <a:gd name="T28" fmla="*/ 43 w 77"/>
                  <a:gd name="T29" fmla="*/ 33 h 52"/>
                  <a:gd name="T30" fmla="*/ 77 w 77"/>
                  <a:gd name="T31" fmla="*/ 0 h 52"/>
                  <a:gd name="T32" fmla="*/ 77 w 77"/>
                  <a:gd name="T33" fmla="*/ 9 h 52"/>
                  <a:gd name="T34" fmla="*/ 60 w 77"/>
                  <a:gd name="T35" fmla="*/ 16 h 52"/>
                  <a:gd name="T36" fmla="*/ 58 w 77"/>
                  <a:gd name="T37" fmla="*/ 19 h 52"/>
                  <a:gd name="T38" fmla="*/ 60 w 77"/>
                  <a:gd name="T3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2">
                    <a:moveTo>
                      <a:pt x="17" y="19"/>
                    </a:moveTo>
                    <a:cubicBezTo>
                      <a:pt x="26" y="19"/>
                      <a:pt x="34" y="26"/>
                      <a:pt x="34" y="36"/>
                    </a:cubicBezTo>
                    <a:cubicBezTo>
                      <a:pt x="34" y="45"/>
                      <a:pt x="26" y="52"/>
                      <a:pt x="17" y="52"/>
                    </a:cubicBezTo>
                    <a:cubicBezTo>
                      <a:pt x="8" y="52"/>
                      <a:pt x="0" y="45"/>
                      <a:pt x="0" y="36"/>
                    </a:cubicBezTo>
                    <a:cubicBezTo>
                      <a:pt x="0" y="33"/>
                      <a:pt x="0" y="33"/>
                      <a:pt x="0" y="33"/>
                    </a:cubicBezTo>
                    <a:cubicBezTo>
                      <a:pt x="0" y="15"/>
                      <a:pt x="15" y="0"/>
                      <a:pt x="34" y="0"/>
                    </a:cubicBezTo>
                    <a:cubicBezTo>
                      <a:pt x="34" y="9"/>
                      <a:pt x="34" y="9"/>
                      <a:pt x="34" y="9"/>
                    </a:cubicBezTo>
                    <a:cubicBezTo>
                      <a:pt x="27" y="9"/>
                      <a:pt x="21" y="12"/>
                      <a:pt x="17" y="16"/>
                    </a:cubicBezTo>
                    <a:cubicBezTo>
                      <a:pt x="16" y="17"/>
                      <a:pt x="15" y="18"/>
                      <a:pt x="14" y="19"/>
                    </a:cubicBezTo>
                    <a:cubicBezTo>
                      <a:pt x="15" y="19"/>
                      <a:pt x="16" y="19"/>
                      <a:pt x="17" y="19"/>
                    </a:cubicBezTo>
                    <a:close/>
                    <a:moveTo>
                      <a:pt x="60" y="19"/>
                    </a:moveTo>
                    <a:cubicBezTo>
                      <a:pt x="70" y="19"/>
                      <a:pt x="77" y="26"/>
                      <a:pt x="77" y="36"/>
                    </a:cubicBezTo>
                    <a:cubicBezTo>
                      <a:pt x="77" y="45"/>
                      <a:pt x="70" y="52"/>
                      <a:pt x="60" y="52"/>
                    </a:cubicBezTo>
                    <a:cubicBezTo>
                      <a:pt x="51" y="52"/>
                      <a:pt x="43" y="45"/>
                      <a:pt x="43" y="36"/>
                    </a:cubicBezTo>
                    <a:cubicBezTo>
                      <a:pt x="43" y="33"/>
                      <a:pt x="43" y="33"/>
                      <a:pt x="43" y="33"/>
                    </a:cubicBezTo>
                    <a:cubicBezTo>
                      <a:pt x="43" y="15"/>
                      <a:pt x="58" y="0"/>
                      <a:pt x="77" y="0"/>
                    </a:cubicBezTo>
                    <a:cubicBezTo>
                      <a:pt x="77" y="9"/>
                      <a:pt x="77" y="9"/>
                      <a:pt x="77" y="9"/>
                    </a:cubicBezTo>
                    <a:cubicBezTo>
                      <a:pt x="71" y="9"/>
                      <a:pt x="65" y="12"/>
                      <a:pt x="60" y="16"/>
                    </a:cubicBezTo>
                    <a:cubicBezTo>
                      <a:pt x="59" y="17"/>
                      <a:pt x="58" y="18"/>
                      <a:pt x="58" y="19"/>
                    </a:cubicBezTo>
                    <a:cubicBezTo>
                      <a:pt x="58" y="19"/>
                      <a:pt x="59"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š1îďé">
                <a:extLst>
                  <a:ext uri="{FF2B5EF4-FFF2-40B4-BE49-F238E27FC236}">
                    <a16:creationId xmlns:a16="http://schemas.microsoft.com/office/drawing/2014/main" id="{7E031458-EB21-4ECD-9F06-37894E182A5A}"/>
                  </a:ext>
                </a:extLst>
              </p:cNvPr>
              <p:cNvSpPr/>
              <p:nvPr/>
            </p:nvSpPr>
            <p:spPr bwMode="auto">
              <a:xfrm>
                <a:off x="10213690" y="1782753"/>
                <a:ext cx="383636" cy="364063"/>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ṣļîḓé">
                <a:extLst>
                  <a:ext uri="{FF2B5EF4-FFF2-40B4-BE49-F238E27FC236}">
                    <a16:creationId xmlns:a16="http://schemas.microsoft.com/office/drawing/2014/main" id="{DCE31F1E-61C0-4B7D-8D97-03AB5CED08DE}"/>
                  </a:ext>
                </a:extLst>
              </p:cNvPr>
              <p:cNvSpPr/>
              <p:nvPr/>
            </p:nvSpPr>
            <p:spPr bwMode="auto">
              <a:xfrm>
                <a:off x="10295897" y="1555702"/>
                <a:ext cx="240752" cy="252495"/>
              </a:xfrm>
              <a:custGeom>
                <a:avLst/>
                <a:gdLst>
                  <a:gd name="T0" fmla="*/ 59 w 123"/>
                  <a:gd name="T1" fmla="*/ 129 h 129"/>
                  <a:gd name="T2" fmla="*/ 59 w 123"/>
                  <a:gd name="T3" fmla="*/ 72 h 129"/>
                  <a:gd name="T4" fmla="*/ 0 w 123"/>
                  <a:gd name="T5" fmla="*/ 129 h 129"/>
                  <a:gd name="T6" fmla="*/ 0 w 123"/>
                  <a:gd name="T7" fmla="*/ 0 h 129"/>
                  <a:gd name="T8" fmla="*/ 59 w 123"/>
                  <a:gd name="T9" fmla="*/ 59 h 129"/>
                  <a:gd name="T10" fmla="*/ 59 w 123"/>
                  <a:gd name="T11" fmla="*/ 0 h 129"/>
                  <a:gd name="T12" fmla="*/ 123 w 123"/>
                  <a:gd name="T13" fmla="*/ 65 h 129"/>
                  <a:gd name="T14" fmla="*/ 59 w 12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9">
                    <a:moveTo>
                      <a:pt x="59" y="129"/>
                    </a:moveTo>
                    <a:lnTo>
                      <a:pt x="59" y="72"/>
                    </a:lnTo>
                    <a:lnTo>
                      <a:pt x="0" y="129"/>
                    </a:lnTo>
                    <a:lnTo>
                      <a:pt x="0" y="0"/>
                    </a:lnTo>
                    <a:lnTo>
                      <a:pt x="59" y="59"/>
                    </a:lnTo>
                    <a:lnTo>
                      <a:pt x="59" y="0"/>
                    </a:lnTo>
                    <a:lnTo>
                      <a:pt x="123"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Sḷiḑé">
                <a:extLst>
                  <a:ext uri="{FF2B5EF4-FFF2-40B4-BE49-F238E27FC236}">
                    <a16:creationId xmlns:a16="http://schemas.microsoft.com/office/drawing/2014/main" id="{84A420F3-E44B-4F48-9011-33322B485284}"/>
                  </a:ext>
                </a:extLst>
              </p:cNvPr>
              <p:cNvSpPr/>
              <p:nvPr/>
            </p:nvSpPr>
            <p:spPr bwMode="auto">
              <a:xfrm>
                <a:off x="10051231" y="3280109"/>
                <a:ext cx="303387" cy="303385"/>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ïṡľïďè">
                <a:extLst>
                  <a:ext uri="{FF2B5EF4-FFF2-40B4-BE49-F238E27FC236}">
                    <a16:creationId xmlns:a16="http://schemas.microsoft.com/office/drawing/2014/main" id="{4D2CB6C4-E3D5-42A4-9D1E-E08D9A7FBB59}"/>
                  </a:ext>
                </a:extLst>
              </p:cNvPr>
              <p:cNvSpPr/>
              <p:nvPr/>
            </p:nvSpPr>
            <p:spPr bwMode="auto">
              <a:xfrm>
                <a:off x="9912261" y="2277957"/>
                <a:ext cx="332746" cy="336661"/>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îṥḻîḋé">
                <a:extLst>
                  <a:ext uri="{FF2B5EF4-FFF2-40B4-BE49-F238E27FC236}">
                    <a16:creationId xmlns:a16="http://schemas.microsoft.com/office/drawing/2014/main" id="{0F2CB42D-BA22-450B-B001-5193E2861C6D}"/>
                  </a:ext>
                </a:extLst>
              </p:cNvPr>
              <p:cNvSpPr/>
              <p:nvPr/>
            </p:nvSpPr>
            <p:spPr bwMode="auto">
              <a:xfrm>
                <a:off x="9884858" y="3579580"/>
                <a:ext cx="307301" cy="322959"/>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iṧḻîďê">
                <a:extLst>
                  <a:ext uri="{FF2B5EF4-FFF2-40B4-BE49-F238E27FC236}">
                    <a16:creationId xmlns:a16="http://schemas.microsoft.com/office/drawing/2014/main" id="{5991C6A0-D919-4089-895D-6A901277CFD2}"/>
                  </a:ext>
                </a:extLst>
              </p:cNvPr>
              <p:cNvSpPr/>
              <p:nvPr/>
            </p:nvSpPr>
            <p:spPr bwMode="auto">
              <a:xfrm>
                <a:off x="9763504" y="2679209"/>
                <a:ext cx="340575" cy="340575"/>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îṧļïḓé">
                <a:extLst>
                  <a:ext uri="{FF2B5EF4-FFF2-40B4-BE49-F238E27FC236}">
                    <a16:creationId xmlns:a16="http://schemas.microsoft.com/office/drawing/2014/main" id="{9FB36CBF-2AF7-4613-9241-8E6684616EC5}"/>
                  </a:ext>
                </a:extLst>
              </p:cNvPr>
              <p:cNvSpPr/>
              <p:nvPr/>
            </p:nvSpPr>
            <p:spPr bwMode="auto">
              <a:xfrm>
                <a:off x="9875071" y="1874748"/>
                <a:ext cx="324917" cy="352319"/>
              </a:xfrm>
              <a:custGeom>
                <a:avLst/>
                <a:gdLst>
                  <a:gd name="T0" fmla="*/ 13 w 102"/>
                  <a:gd name="T1" fmla="*/ 100 h 110"/>
                  <a:gd name="T2" fmla="*/ 24 w 102"/>
                  <a:gd name="T3" fmla="*/ 110 h 110"/>
                  <a:gd name="T4" fmla="*/ 34 w 102"/>
                  <a:gd name="T5" fmla="*/ 100 h 110"/>
                  <a:gd name="T6" fmla="*/ 34 w 102"/>
                  <a:gd name="T7" fmla="*/ 100 h 110"/>
                  <a:gd name="T8" fmla="*/ 24 w 102"/>
                  <a:gd name="T9" fmla="*/ 89 h 110"/>
                  <a:gd name="T10" fmla="*/ 13 w 102"/>
                  <a:gd name="T11" fmla="*/ 100 h 110"/>
                  <a:gd name="T12" fmla="*/ 82 w 102"/>
                  <a:gd name="T13" fmla="*/ 100 h 110"/>
                  <a:gd name="T14" fmla="*/ 92 w 102"/>
                  <a:gd name="T15" fmla="*/ 110 h 110"/>
                  <a:gd name="T16" fmla="*/ 102 w 102"/>
                  <a:gd name="T17" fmla="*/ 100 h 110"/>
                  <a:gd name="T18" fmla="*/ 102 w 102"/>
                  <a:gd name="T19" fmla="*/ 100 h 110"/>
                  <a:gd name="T20" fmla="*/ 92 w 102"/>
                  <a:gd name="T21" fmla="*/ 89 h 110"/>
                  <a:gd name="T22" fmla="*/ 82 w 102"/>
                  <a:gd name="T23" fmla="*/ 100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6 h 110"/>
                  <a:gd name="T46" fmla="*/ 20 w 102"/>
                  <a:gd name="T47" fmla="*/ 76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100"/>
                    </a:moveTo>
                    <a:cubicBezTo>
                      <a:pt x="13" y="105"/>
                      <a:pt x="18" y="110"/>
                      <a:pt x="24" y="110"/>
                    </a:cubicBezTo>
                    <a:cubicBezTo>
                      <a:pt x="29" y="110"/>
                      <a:pt x="34" y="105"/>
                      <a:pt x="34" y="100"/>
                    </a:cubicBezTo>
                    <a:cubicBezTo>
                      <a:pt x="34" y="100"/>
                      <a:pt x="34" y="100"/>
                      <a:pt x="34" y="100"/>
                    </a:cubicBezTo>
                    <a:cubicBezTo>
                      <a:pt x="34" y="94"/>
                      <a:pt x="29" y="89"/>
                      <a:pt x="24" y="89"/>
                    </a:cubicBezTo>
                    <a:cubicBezTo>
                      <a:pt x="18" y="89"/>
                      <a:pt x="13" y="94"/>
                      <a:pt x="13" y="100"/>
                    </a:cubicBezTo>
                    <a:close/>
                    <a:moveTo>
                      <a:pt x="82" y="100"/>
                    </a:moveTo>
                    <a:cubicBezTo>
                      <a:pt x="82" y="105"/>
                      <a:pt x="86" y="110"/>
                      <a:pt x="92" y="110"/>
                    </a:cubicBezTo>
                    <a:cubicBezTo>
                      <a:pt x="98" y="110"/>
                      <a:pt x="102" y="105"/>
                      <a:pt x="102" y="100"/>
                    </a:cubicBezTo>
                    <a:cubicBezTo>
                      <a:pt x="102" y="100"/>
                      <a:pt x="102" y="100"/>
                      <a:pt x="102" y="100"/>
                    </a:cubicBezTo>
                    <a:cubicBezTo>
                      <a:pt x="102" y="94"/>
                      <a:pt x="98" y="89"/>
                      <a:pt x="92" y="89"/>
                    </a:cubicBezTo>
                    <a:cubicBezTo>
                      <a:pt x="86" y="89"/>
                      <a:pt x="82" y="94"/>
                      <a:pt x="82" y="100"/>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1"/>
                      <a:pt x="7" y="64"/>
                      <a:pt x="7" y="69"/>
                    </a:cubicBezTo>
                    <a:cubicBezTo>
                      <a:pt x="7" y="76"/>
                      <a:pt x="13" y="82"/>
                      <a:pt x="20" y="82"/>
                    </a:cubicBezTo>
                    <a:cubicBezTo>
                      <a:pt x="102" y="82"/>
                      <a:pt x="102" y="82"/>
                      <a:pt x="102" y="82"/>
                    </a:cubicBezTo>
                    <a:cubicBezTo>
                      <a:pt x="102" y="76"/>
                      <a:pt x="102" y="76"/>
                      <a:pt x="102" y="76"/>
                    </a:cubicBezTo>
                    <a:cubicBezTo>
                      <a:pt x="20" y="76"/>
                      <a:pt x="20" y="76"/>
                      <a:pt x="20" y="76"/>
                    </a:cubicBezTo>
                    <a:cubicBezTo>
                      <a:pt x="16" y="76"/>
                      <a:pt x="13" y="73"/>
                      <a:pt x="13" y="69"/>
                    </a:cubicBezTo>
                    <a:cubicBezTo>
                      <a:pt x="13" y="69"/>
                      <a:pt x="13" y="69"/>
                      <a:pt x="13" y="69"/>
                    </a:cubicBezTo>
                    <a:lnTo>
                      <a:pt x="10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išliḋe">
                <a:extLst>
                  <a:ext uri="{FF2B5EF4-FFF2-40B4-BE49-F238E27FC236}">
                    <a16:creationId xmlns:a16="http://schemas.microsoft.com/office/drawing/2014/main" id="{42F3CC09-060F-4290-8860-1E2D361BF545}"/>
                  </a:ext>
                </a:extLst>
              </p:cNvPr>
              <p:cNvSpPr/>
              <p:nvPr/>
            </p:nvSpPr>
            <p:spPr bwMode="auto">
              <a:xfrm>
                <a:off x="9965108" y="1600722"/>
                <a:ext cx="274026" cy="268153"/>
              </a:xfrm>
              <a:custGeom>
                <a:avLst/>
                <a:gdLst>
                  <a:gd name="T0" fmla="*/ 82 w 86"/>
                  <a:gd name="T1" fmla="*/ 47 h 84"/>
                  <a:gd name="T2" fmla="*/ 82 w 86"/>
                  <a:gd name="T3" fmla="*/ 42 h 84"/>
                  <a:gd name="T4" fmla="*/ 43 w 86"/>
                  <a:gd name="T5" fmla="*/ 3 h 84"/>
                  <a:gd name="T6" fmla="*/ 36 w 86"/>
                  <a:gd name="T7" fmla="*/ 4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1 h 84"/>
                  <a:gd name="T24" fmla="*/ 82 w 86"/>
                  <a:gd name="T25" fmla="*/ 47 h 84"/>
                  <a:gd name="T26" fmla="*/ 46 w 86"/>
                  <a:gd name="T27" fmla="*/ 71 h 84"/>
                  <a:gd name="T28" fmla="*/ 23 w 86"/>
                  <a:gd name="T29" fmla="*/ 64 h 84"/>
                  <a:gd name="T30" fmla="*/ 24 w 86"/>
                  <a:gd name="T31" fmla="*/ 51 h 84"/>
                  <a:gd name="T32" fmla="*/ 34 w 86"/>
                  <a:gd name="T33" fmla="*/ 59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5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6"/>
                      <a:pt x="82" y="44"/>
                      <a:pt x="82" y="42"/>
                    </a:cubicBezTo>
                    <a:cubicBezTo>
                      <a:pt x="82" y="21"/>
                      <a:pt x="64" y="3"/>
                      <a:pt x="43" y="3"/>
                    </a:cubicBezTo>
                    <a:cubicBezTo>
                      <a:pt x="41" y="3"/>
                      <a:pt x="39" y="3"/>
                      <a:pt x="36" y="4"/>
                    </a:cubicBezTo>
                    <a:cubicBezTo>
                      <a:pt x="33" y="1"/>
                      <a:pt x="28" y="0"/>
                      <a:pt x="24" y="0"/>
                    </a:cubicBezTo>
                    <a:cubicBezTo>
                      <a:pt x="11" y="0"/>
                      <a:pt x="0" y="10"/>
                      <a:pt x="0" y="23"/>
                    </a:cubicBezTo>
                    <a:cubicBezTo>
                      <a:pt x="0" y="28"/>
                      <a:pt x="2" y="32"/>
                      <a:pt x="4" y="36"/>
                    </a:cubicBezTo>
                    <a:cubicBezTo>
                      <a:pt x="4" y="38"/>
                      <a:pt x="4" y="40"/>
                      <a:pt x="4" y="42"/>
                    </a:cubicBezTo>
                    <a:cubicBezTo>
                      <a:pt x="4" y="64"/>
                      <a:pt x="21" y="81"/>
                      <a:pt x="43" y="81"/>
                    </a:cubicBezTo>
                    <a:cubicBezTo>
                      <a:pt x="45" y="81"/>
                      <a:pt x="48" y="81"/>
                      <a:pt x="50" y="80"/>
                    </a:cubicBezTo>
                    <a:cubicBezTo>
                      <a:pt x="54" y="83"/>
                      <a:pt x="58" y="84"/>
                      <a:pt x="62" y="84"/>
                    </a:cubicBezTo>
                    <a:cubicBezTo>
                      <a:pt x="75" y="84"/>
                      <a:pt x="86" y="73"/>
                      <a:pt x="86" y="61"/>
                    </a:cubicBezTo>
                    <a:cubicBezTo>
                      <a:pt x="86" y="56"/>
                      <a:pt x="84" y="51"/>
                      <a:pt x="82" y="47"/>
                    </a:cubicBezTo>
                    <a:close/>
                    <a:moveTo>
                      <a:pt x="46" y="71"/>
                    </a:moveTo>
                    <a:cubicBezTo>
                      <a:pt x="34" y="71"/>
                      <a:pt x="28" y="69"/>
                      <a:pt x="23" y="64"/>
                    </a:cubicBezTo>
                    <a:cubicBezTo>
                      <a:pt x="17" y="58"/>
                      <a:pt x="19" y="52"/>
                      <a:pt x="24" y="51"/>
                    </a:cubicBezTo>
                    <a:cubicBezTo>
                      <a:pt x="29" y="51"/>
                      <a:pt x="32" y="57"/>
                      <a:pt x="34" y="59"/>
                    </a:cubicBezTo>
                    <a:cubicBezTo>
                      <a:pt x="37" y="60"/>
                      <a:pt x="47" y="64"/>
                      <a:pt x="52" y="58"/>
                    </a:cubicBezTo>
                    <a:cubicBezTo>
                      <a:pt x="58" y="51"/>
                      <a:pt x="48" y="48"/>
                      <a:pt x="41" y="47"/>
                    </a:cubicBezTo>
                    <a:cubicBezTo>
                      <a:pt x="32" y="46"/>
                      <a:pt x="19" y="40"/>
                      <a:pt x="20" y="30"/>
                    </a:cubicBezTo>
                    <a:cubicBezTo>
                      <a:pt x="21" y="19"/>
                      <a:pt x="29" y="14"/>
                      <a:pt x="37" y="13"/>
                    </a:cubicBezTo>
                    <a:cubicBezTo>
                      <a:pt x="48" y="12"/>
                      <a:pt x="55" y="15"/>
                      <a:pt x="61" y="19"/>
                    </a:cubicBezTo>
                    <a:cubicBezTo>
                      <a:pt x="67" y="25"/>
                      <a:pt x="63" y="31"/>
                      <a:pt x="59" y="31"/>
                    </a:cubicBezTo>
                    <a:cubicBezTo>
                      <a:pt x="55" y="32"/>
                      <a:pt x="51" y="22"/>
                      <a:pt x="42" y="22"/>
                    </a:cubicBezTo>
                    <a:cubicBezTo>
                      <a:pt x="33" y="22"/>
                      <a:pt x="27" y="32"/>
                      <a:pt x="38" y="35"/>
                    </a:cubicBezTo>
                    <a:cubicBezTo>
                      <a:pt x="49" y="37"/>
                      <a:pt x="61" y="38"/>
                      <a:pt x="66" y="49"/>
                    </a:cubicBezTo>
                    <a:cubicBezTo>
                      <a:pt x="70" y="59"/>
                      <a:pt x="59" y="70"/>
                      <a:pt x="4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îşlidè">
                <a:extLst>
                  <a:ext uri="{FF2B5EF4-FFF2-40B4-BE49-F238E27FC236}">
                    <a16:creationId xmlns:a16="http://schemas.microsoft.com/office/drawing/2014/main" id="{F51D793F-1B94-409A-AA01-DBE0C7536F6C}"/>
                  </a:ext>
                </a:extLst>
              </p:cNvPr>
              <p:cNvSpPr/>
              <p:nvPr/>
            </p:nvSpPr>
            <p:spPr bwMode="auto">
              <a:xfrm>
                <a:off x="10082548" y="1367799"/>
                <a:ext cx="152672" cy="199648"/>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1"/>
                      <a:pt x="0" y="14"/>
                    </a:cubicBezTo>
                    <a:cubicBezTo>
                      <a:pt x="0" y="16"/>
                      <a:pt x="0" y="16"/>
                      <a:pt x="0" y="16"/>
                    </a:cubicBezTo>
                    <a:cubicBezTo>
                      <a:pt x="48" y="16"/>
                      <a:pt x="48" y="16"/>
                      <a:pt x="48" y="16"/>
                    </a:cubicBezTo>
                    <a:cubicBezTo>
                      <a:pt x="48" y="14"/>
                      <a:pt x="48" y="14"/>
                      <a:pt x="48" y="14"/>
                    </a:cubicBezTo>
                    <a:cubicBezTo>
                      <a:pt x="48" y="11"/>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2"/>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2"/>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iṣ1ïďè">
                <a:extLst>
                  <a:ext uri="{FF2B5EF4-FFF2-40B4-BE49-F238E27FC236}">
                    <a16:creationId xmlns:a16="http://schemas.microsoft.com/office/drawing/2014/main" id="{40A1ED25-3546-47E6-8C2A-8DB4DB503E59}"/>
                  </a:ext>
                </a:extLst>
              </p:cNvPr>
              <p:cNvSpPr/>
              <p:nvPr/>
            </p:nvSpPr>
            <p:spPr bwMode="auto">
              <a:xfrm>
                <a:off x="9634320" y="3002169"/>
                <a:ext cx="416912" cy="418868"/>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îsľiḍê">
                <a:extLst>
                  <a:ext uri="{FF2B5EF4-FFF2-40B4-BE49-F238E27FC236}">
                    <a16:creationId xmlns:a16="http://schemas.microsoft.com/office/drawing/2014/main" id="{7884FAF7-B629-4A57-92FE-AB138DA2ADE3}"/>
                  </a:ext>
                </a:extLst>
              </p:cNvPr>
              <p:cNvSpPr/>
              <p:nvPr/>
            </p:nvSpPr>
            <p:spPr bwMode="auto">
              <a:xfrm>
                <a:off x="9330934" y="1252317"/>
                <a:ext cx="690938" cy="299471"/>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ŝ1ïḑé">
                <a:extLst>
                  <a:ext uri="{FF2B5EF4-FFF2-40B4-BE49-F238E27FC236}">
                    <a16:creationId xmlns:a16="http://schemas.microsoft.com/office/drawing/2014/main" id="{960E7AE4-652D-48C6-8CD5-1831A2ACD7D2}"/>
                  </a:ext>
                </a:extLst>
              </p:cNvPr>
              <p:cNvSpPr/>
              <p:nvPr/>
            </p:nvSpPr>
            <p:spPr bwMode="auto">
              <a:xfrm>
                <a:off x="9462075" y="1610508"/>
                <a:ext cx="383636" cy="342532"/>
              </a:xfrm>
              <a:custGeom>
                <a:avLst/>
                <a:gdLst>
                  <a:gd name="T0" fmla="*/ 50 w 120"/>
                  <a:gd name="T1" fmla="*/ 0 h 107"/>
                  <a:gd name="T2" fmla="*/ 50 w 120"/>
                  <a:gd name="T3" fmla="*/ 0 h 107"/>
                  <a:gd name="T4" fmla="*/ 100 w 120"/>
                  <a:gd name="T5" fmla="*/ 41 h 107"/>
                  <a:gd name="T6" fmla="*/ 50 w 120"/>
                  <a:gd name="T7" fmla="*/ 81 h 107"/>
                  <a:gd name="T8" fmla="*/ 42 w 120"/>
                  <a:gd name="T9" fmla="*/ 81 h 107"/>
                  <a:gd name="T10" fmla="*/ 7 w 120"/>
                  <a:gd name="T11" fmla="*/ 93 h 107"/>
                  <a:gd name="T12" fmla="*/ 7 w 120"/>
                  <a:gd name="T13" fmla="*/ 91 h 107"/>
                  <a:gd name="T14" fmla="*/ 19 w 120"/>
                  <a:gd name="T15" fmla="*/ 75 h 107"/>
                  <a:gd name="T16" fmla="*/ 19 w 120"/>
                  <a:gd name="T17" fmla="*/ 72 h 107"/>
                  <a:gd name="T18" fmla="*/ 0 w 120"/>
                  <a:gd name="T19" fmla="*/ 41 h 107"/>
                  <a:gd name="T20" fmla="*/ 50 w 120"/>
                  <a:gd name="T21" fmla="*/ 0 h 107"/>
                  <a:gd name="T22" fmla="*/ 104 w 120"/>
                  <a:gd name="T23" fmla="*/ 91 h 107"/>
                  <a:gd name="T24" fmla="*/ 113 w 120"/>
                  <a:gd name="T25" fmla="*/ 104 h 107"/>
                  <a:gd name="T26" fmla="*/ 113 w 120"/>
                  <a:gd name="T27" fmla="*/ 107 h 107"/>
                  <a:gd name="T28" fmla="*/ 83 w 120"/>
                  <a:gd name="T29" fmla="*/ 96 h 107"/>
                  <a:gd name="T30" fmla="*/ 77 w 120"/>
                  <a:gd name="T31" fmla="*/ 96 h 107"/>
                  <a:gd name="T32" fmla="*/ 50 w 120"/>
                  <a:gd name="T33" fmla="*/ 89 h 107"/>
                  <a:gd name="T34" fmla="*/ 90 w 120"/>
                  <a:gd name="T35" fmla="*/ 75 h 107"/>
                  <a:gd name="T36" fmla="*/ 103 w 120"/>
                  <a:gd name="T37" fmla="*/ 60 h 107"/>
                  <a:gd name="T38" fmla="*/ 108 w 120"/>
                  <a:gd name="T39" fmla="*/ 41 h 107"/>
                  <a:gd name="T40" fmla="*/ 108 w 120"/>
                  <a:gd name="T41" fmla="*/ 37 h 107"/>
                  <a:gd name="T42" fmla="*/ 120 w 120"/>
                  <a:gd name="T43" fmla="*/ 62 h 107"/>
                  <a:gd name="T44" fmla="*/ 104 w 120"/>
                  <a:gd name="T45" fmla="*/ 88 h 107"/>
                  <a:gd name="T46" fmla="*/ 104 w 120"/>
                  <a:gd name="T4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7">
                    <a:moveTo>
                      <a:pt x="50" y="0"/>
                    </a:moveTo>
                    <a:cubicBezTo>
                      <a:pt x="50" y="0"/>
                      <a:pt x="50" y="0"/>
                      <a:pt x="50" y="0"/>
                    </a:cubicBezTo>
                    <a:cubicBezTo>
                      <a:pt x="78" y="0"/>
                      <a:pt x="100" y="18"/>
                      <a:pt x="100" y="41"/>
                    </a:cubicBezTo>
                    <a:cubicBezTo>
                      <a:pt x="100" y="63"/>
                      <a:pt x="78" y="81"/>
                      <a:pt x="50" y="81"/>
                    </a:cubicBezTo>
                    <a:cubicBezTo>
                      <a:pt x="47" y="81"/>
                      <a:pt x="45" y="81"/>
                      <a:pt x="42" y="81"/>
                    </a:cubicBezTo>
                    <a:cubicBezTo>
                      <a:pt x="32" y="91"/>
                      <a:pt x="19" y="93"/>
                      <a:pt x="7" y="93"/>
                    </a:cubicBezTo>
                    <a:cubicBezTo>
                      <a:pt x="7" y="91"/>
                      <a:pt x="7" y="91"/>
                      <a:pt x="7" y="91"/>
                    </a:cubicBezTo>
                    <a:cubicBezTo>
                      <a:pt x="14" y="87"/>
                      <a:pt x="19" y="82"/>
                      <a:pt x="19" y="75"/>
                    </a:cubicBezTo>
                    <a:cubicBezTo>
                      <a:pt x="19" y="74"/>
                      <a:pt x="19" y="73"/>
                      <a:pt x="19" y="72"/>
                    </a:cubicBezTo>
                    <a:cubicBezTo>
                      <a:pt x="8" y="65"/>
                      <a:pt x="0" y="53"/>
                      <a:pt x="0" y="41"/>
                    </a:cubicBezTo>
                    <a:cubicBezTo>
                      <a:pt x="0" y="18"/>
                      <a:pt x="23" y="0"/>
                      <a:pt x="50" y="0"/>
                    </a:cubicBezTo>
                    <a:close/>
                    <a:moveTo>
                      <a:pt x="104" y="91"/>
                    </a:moveTo>
                    <a:cubicBezTo>
                      <a:pt x="104" y="97"/>
                      <a:pt x="107" y="102"/>
                      <a:pt x="113" y="104"/>
                    </a:cubicBezTo>
                    <a:cubicBezTo>
                      <a:pt x="113" y="107"/>
                      <a:pt x="113" y="107"/>
                      <a:pt x="113" y="107"/>
                    </a:cubicBezTo>
                    <a:cubicBezTo>
                      <a:pt x="102" y="106"/>
                      <a:pt x="93" y="105"/>
                      <a:pt x="83" y="96"/>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9"/>
                      <a:pt x="108" y="37"/>
                    </a:cubicBezTo>
                    <a:cubicBezTo>
                      <a:pt x="115" y="44"/>
                      <a:pt x="120" y="52"/>
                      <a:pt x="120" y="62"/>
                    </a:cubicBezTo>
                    <a:cubicBezTo>
                      <a:pt x="120" y="72"/>
                      <a:pt x="114" y="82"/>
                      <a:pt x="104" y="88"/>
                    </a:cubicBezTo>
                    <a:cubicBezTo>
                      <a:pt x="104" y="89"/>
                      <a:pt x="104" y="90"/>
                      <a:pt x="10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ïSļïḓe">
                <a:extLst>
                  <a:ext uri="{FF2B5EF4-FFF2-40B4-BE49-F238E27FC236}">
                    <a16:creationId xmlns:a16="http://schemas.microsoft.com/office/drawing/2014/main" id="{307F719B-F5AD-480E-8F9D-9E035B7B6A64}"/>
                  </a:ext>
                </a:extLst>
              </p:cNvPr>
              <p:cNvSpPr/>
              <p:nvPr/>
            </p:nvSpPr>
            <p:spPr bwMode="auto">
              <a:xfrm>
                <a:off x="9501222" y="1990229"/>
                <a:ext cx="338618" cy="336661"/>
              </a:xfrm>
              <a:custGeom>
                <a:avLst/>
                <a:gdLst>
                  <a:gd name="T0" fmla="*/ 20 w 106"/>
                  <a:gd name="T1" fmla="*/ 53 h 105"/>
                  <a:gd name="T2" fmla="*/ 20 w 106"/>
                  <a:gd name="T3" fmla="*/ 49 h 105"/>
                  <a:gd name="T4" fmla="*/ 1 w 106"/>
                  <a:gd name="T5" fmla="*/ 43 h 105"/>
                  <a:gd name="T6" fmla="*/ 0 w 106"/>
                  <a:gd name="T7" fmla="*/ 53 h 105"/>
                  <a:gd name="T8" fmla="*/ 17 w 106"/>
                  <a:gd name="T9" fmla="*/ 91 h 105"/>
                  <a:gd name="T10" fmla="*/ 29 w 106"/>
                  <a:gd name="T11" fmla="*/ 75 h 105"/>
                  <a:gd name="T12" fmla="*/ 20 w 106"/>
                  <a:gd name="T13" fmla="*/ 53 h 105"/>
                  <a:gd name="T14" fmla="*/ 86 w 106"/>
                  <a:gd name="T15" fmla="*/ 53 h 105"/>
                  <a:gd name="T16" fmla="*/ 77 w 106"/>
                  <a:gd name="T17" fmla="*/ 75 h 105"/>
                  <a:gd name="T18" fmla="*/ 89 w 106"/>
                  <a:gd name="T19" fmla="*/ 91 h 105"/>
                  <a:gd name="T20" fmla="*/ 106 w 106"/>
                  <a:gd name="T21" fmla="*/ 53 h 105"/>
                  <a:gd name="T22" fmla="*/ 105 w 106"/>
                  <a:gd name="T23" fmla="*/ 43 h 105"/>
                  <a:gd name="T24" fmla="*/ 86 w 106"/>
                  <a:gd name="T25" fmla="*/ 49 h 105"/>
                  <a:gd name="T26" fmla="*/ 86 w 106"/>
                  <a:gd name="T27" fmla="*/ 53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3 h 105"/>
                  <a:gd name="T50" fmla="*/ 53 w 106"/>
                  <a:gd name="T51" fmla="*/ 85 h 105"/>
                  <a:gd name="T52" fmla="*/ 39 w 106"/>
                  <a:gd name="T53" fmla="*/ 83 h 105"/>
                  <a:gd name="T54" fmla="*/ 28 w 106"/>
                  <a:gd name="T55" fmla="*/ 99 h 105"/>
                  <a:gd name="T56" fmla="*/ 53 w 106"/>
                  <a:gd name="T57" fmla="*/ 105 h 105"/>
                  <a:gd name="T58" fmla="*/ 78 w 106"/>
                  <a:gd name="T59" fmla="*/ 99 h 105"/>
                  <a:gd name="T60" fmla="*/ 67 w 106"/>
                  <a:gd name="T6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3"/>
                    </a:moveTo>
                    <a:cubicBezTo>
                      <a:pt x="20" y="51"/>
                      <a:pt x="20" y="50"/>
                      <a:pt x="20" y="49"/>
                    </a:cubicBezTo>
                    <a:cubicBezTo>
                      <a:pt x="1" y="43"/>
                      <a:pt x="1" y="43"/>
                      <a:pt x="1" y="43"/>
                    </a:cubicBezTo>
                    <a:cubicBezTo>
                      <a:pt x="1" y="46"/>
                      <a:pt x="0" y="49"/>
                      <a:pt x="0" y="53"/>
                    </a:cubicBezTo>
                    <a:cubicBezTo>
                      <a:pt x="0" y="68"/>
                      <a:pt x="7" y="81"/>
                      <a:pt x="17" y="91"/>
                    </a:cubicBezTo>
                    <a:cubicBezTo>
                      <a:pt x="29" y="75"/>
                      <a:pt x="29" y="75"/>
                      <a:pt x="29" y="75"/>
                    </a:cubicBezTo>
                    <a:cubicBezTo>
                      <a:pt x="23" y="69"/>
                      <a:pt x="20" y="61"/>
                      <a:pt x="20" y="53"/>
                    </a:cubicBezTo>
                    <a:close/>
                    <a:moveTo>
                      <a:pt x="86" y="53"/>
                    </a:moveTo>
                    <a:cubicBezTo>
                      <a:pt x="86" y="61"/>
                      <a:pt x="83" y="69"/>
                      <a:pt x="77" y="75"/>
                    </a:cubicBezTo>
                    <a:cubicBezTo>
                      <a:pt x="89" y="91"/>
                      <a:pt x="89" y="91"/>
                      <a:pt x="89" y="91"/>
                    </a:cubicBezTo>
                    <a:cubicBezTo>
                      <a:pt x="99" y="81"/>
                      <a:pt x="106" y="68"/>
                      <a:pt x="106" y="53"/>
                    </a:cubicBezTo>
                    <a:cubicBezTo>
                      <a:pt x="106" y="49"/>
                      <a:pt x="105" y="46"/>
                      <a:pt x="105" y="43"/>
                    </a:cubicBezTo>
                    <a:cubicBezTo>
                      <a:pt x="86" y="49"/>
                      <a:pt x="86" y="49"/>
                      <a:pt x="86" y="49"/>
                    </a:cubicBezTo>
                    <a:cubicBezTo>
                      <a:pt x="86" y="50"/>
                      <a:pt x="86" y="51"/>
                      <a:pt x="86" y="53"/>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3"/>
                    </a:moveTo>
                    <a:cubicBezTo>
                      <a:pt x="62" y="84"/>
                      <a:pt x="58" y="85"/>
                      <a:pt x="53" y="85"/>
                    </a:cubicBezTo>
                    <a:cubicBezTo>
                      <a:pt x="48" y="85"/>
                      <a:pt x="43" y="84"/>
                      <a:pt x="39" y="83"/>
                    </a:cubicBezTo>
                    <a:cubicBezTo>
                      <a:pt x="28" y="99"/>
                      <a:pt x="28" y="99"/>
                      <a:pt x="28" y="99"/>
                    </a:cubicBezTo>
                    <a:cubicBezTo>
                      <a:pt x="35" y="103"/>
                      <a:pt x="44" y="105"/>
                      <a:pt x="53" y="105"/>
                    </a:cubicBezTo>
                    <a:cubicBezTo>
                      <a:pt x="62" y="105"/>
                      <a:pt x="71" y="103"/>
                      <a:pt x="78" y="99"/>
                    </a:cubicBezTo>
                    <a:lnTo>
                      <a:pt x="6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ïṩlïďe">
                <a:extLst>
                  <a:ext uri="{FF2B5EF4-FFF2-40B4-BE49-F238E27FC236}">
                    <a16:creationId xmlns:a16="http://schemas.microsoft.com/office/drawing/2014/main" id="{4C1C4E89-367A-45EE-A1A3-0F2F7A3A9DDC}"/>
                  </a:ext>
                </a:extLst>
              </p:cNvPr>
              <p:cNvSpPr/>
              <p:nvPr/>
            </p:nvSpPr>
            <p:spPr bwMode="auto">
              <a:xfrm>
                <a:off x="9522752" y="2397354"/>
                <a:ext cx="317087" cy="334703"/>
              </a:xfrm>
              <a:custGeom>
                <a:avLst/>
                <a:gdLst>
                  <a:gd name="T0" fmla="*/ 75 w 162"/>
                  <a:gd name="T1" fmla="*/ 65 h 171"/>
                  <a:gd name="T2" fmla="*/ 54 w 162"/>
                  <a:gd name="T3" fmla="*/ 86 h 171"/>
                  <a:gd name="T4" fmla="*/ 87 w 162"/>
                  <a:gd name="T5" fmla="*/ 65 h 171"/>
                  <a:gd name="T6" fmla="*/ 108 w 162"/>
                  <a:gd name="T7" fmla="*/ 86 h 171"/>
                  <a:gd name="T8" fmla="*/ 87 w 162"/>
                  <a:gd name="T9" fmla="*/ 65 h 171"/>
                  <a:gd name="T10" fmla="*/ 139 w 162"/>
                  <a:gd name="T11" fmla="*/ 65 h 171"/>
                  <a:gd name="T12" fmla="*/ 118 w 162"/>
                  <a:gd name="T13" fmla="*/ 86 h 171"/>
                  <a:gd name="T14" fmla="*/ 21 w 162"/>
                  <a:gd name="T15" fmla="*/ 129 h 171"/>
                  <a:gd name="T16" fmla="*/ 43 w 162"/>
                  <a:gd name="T17" fmla="*/ 150 h 171"/>
                  <a:gd name="T18" fmla="*/ 21 w 162"/>
                  <a:gd name="T19" fmla="*/ 129 h 171"/>
                  <a:gd name="T20" fmla="*/ 75 w 162"/>
                  <a:gd name="T21" fmla="*/ 129 h 171"/>
                  <a:gd name="T22" fmla="*/ 54 w 162"/>
                  <a:gd name="T23" fmla="*/ 150 h 171"/>
                  <a:gd name="T24" fmla="*/ 87 w 162"/>
                  <a:gd name="T25" fmla="*/ 129 h 171"/>
                  <a:gd name="T26" fmla="*/ 108 w 162"/>
                  <a:gd name="T27" fmla="*/ 150 h 171"/>
                  <a:gd name="T28" fmla="*/ 87 w 162"/>
                  <a:gd name="T29" fmla="*/ 129 h 171"/>
                  <a:gd name="T30" fmla="*/ 75 w 162"/>
                  <a:gd name="T31" fmla="*/ 96 h 171"/>
                  <a:gd name="T32" fmla="*/ 54 w 162"/>
                  <a:gd name="T33" fmla="*/ 117 h 171"/>
                  <a:gd name="T34" fmla="*/ 87 w 162"/>
                  <a:gd name="T35" fmla="*/ 96 h 171"/>
                  <a:gd name="T36" fmla="*/ 108 w 162"/>
                  <a:gd name="T37" fmla="*/ 117 h 171"/>
                  <a:gd name="T38" fmla="*/ 87 w 162"/>
                  <a:gd name="T39" fmla="*/ 96 h 171"/>
                  <a:gd name="T40" fmla="*/ 139 w 162"/>
                  <a:gd name="T41" fmla="*/ 96 h 171"/>
                  <a:gd name="T42" fmla="*/ 118 w 162"/>
                  <a:gd name="T43" fmla="*/ 117 h 171"/>
                  <a:gd name="T44" fmla="*/ 21 w 162"/>
                  <a:gd name="T45" fmla="*/ 96 h 171"/>
                  <a:gd name="T46" fmla="*/ 43 w 162"/>
                  <a:gd name="T47" fmla="*/ 117 h 171"/>
                  <a:gd name="T48" fmla="*/ 21 w 162"/>
                  <a:gd name="T49" fmla="*/ 96 h 171"/>
                  <a:gd name="T50" fmla="*/ 139 w 162"/>
                  <a:gd name="T51" fmla="*/ 11 h 171"/>
                  <a:gd name="T52" fmla="*/ 118 w 162"/>
                  <a:gd name="T53" fmla="*/ 0 h 171"/>
                  <a:gd name="T54" fmla="*/ 43 w 162"/>
                  <a:gd name="T55" fmla="*/ 11 h 171"/>
                  <a:gd name="T56" fmla="*/ 21 w 162"/>
                  <a:gd name="T57" fmla="*/ 0 h 171"/>
                  <a:gd name="T58" fmla="*/ 0 w 162"/>
                  <a:gd name="T59" fmla="*/ 171 h 171"/>
                  <a:gd name="T60" fmla="*/ 162 w 162"/>
                  <a:gd name="T61" fmla="*/ 0 h 171"/>
                  <a:gd name="T62" fmla="*/ 150 w 162"/>
                  <a:gd name="T63" fmla="*/ 161 h 171"/>
                  <a:gd name="T64" fmla="*/ 11 w 162"/>
                  <a:gd name="T65" fmla="*/ 44 h 171"/>
                  <a:gd name="T66" fmla="*/ 150 w 162"/>
                  <a:gd name="T67" fmla="*/ 1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71">
                    <a:moveTo>
                      <a:pt x="54" y="65"/>
                    </a:moveTo>
                    <a:lnTo>
                      <a:pt x="75" y="65"/>
                    </a:lnTo>
                    <a:lnTo>
                      <a:pt x="75" y="86"/>
                    </a:lnTo>
                    <a:lnTo>
                      <a:pt x="54" y="86"/>
                    </a:lnTo>
                    <a:lnTo>
                      <a:pt x="54" y="65"/>
                    </a:lnTo>
                    <a:close/>
                    <a:moveTo>
                      <a:pt x="87" y="65"/>
                    </a:moveTo>
                    <a:lnTo>
                      <a:pt x="108" y="65"/>
                    </a:lnTo>
                    <a:lnTo>
                      <a:pt x="108" y="86"/>
                    </a:lnTo>
                    <a:lnTo>
                      <a:pt x="87" y="86"/>
                    </a:lnTo>
                    <a:lnTo>
                      <a:pt x="87" y="65"/>
                    </a:lnTo>
                    <a:close/>
                    <a:moveTo>
                      <a:pt x="118" y="65"/>
                    </a:moveTo>
                    <a:lnTo>
                      <a:pt x="139" y="65"/>
                    </a:lnTo>
                    <a:lnTo>
                      <a:pt x="139" y="86"/>
                    </a:lnTo>
                    <a:lnTo>
                      <a:pt x="118" y="86"/>
                    </a:lnTo>
                    <a:lnTo>
                      <a:pt x="118" y="65"/>
                    </a:lnTo>
                    <a:close/>
                    <a:moveTo>
                      <a:pt x="21" y="129"/>
                    </a:moveTo>
                    <a:lnTo>
                      <a:pt x="43" y="129"/>
                    </a:lnTo>
                    <a:lnTo>
                      <a:pt x="43" y="150"/>
                    </a:lnTo>
                    <a:lnTo>
                      <a:pt x="21" y="150"/>
                    </a:lnTo>
                    <a:lnTo>
                      <a:pt x="21" y="129"/>
                    </a:lnTo>
                    <a:close/>
                    <a:moveTo>
                      <a:pt x="54" y="129"/>
                    </a:moveTo>
                    <a:lnTo>
                      <a:pt x="75" y="129"/>
                    </a:lnTo>
                    <a:lnTo>
                      <a:pt x="75" y="150"/>
                    </a:lnTo>
                    <a:lnTo>
                      <a:pt x="54" y="150"/>
                    </a:lnTo>
                    <a:lnTo>
                      <a:pt x="54" y="129"/>
                    </a:lnTo>
                    <a:close/>
                    <a:moveTo>
                      <a:pt x="87" y="129"/>
                    </a:moveTo>
                    <a:lnTo>
                      <a:pt x="108" y="129"/>
                    </a:lnTo>
                    <a:lnTo>
                      <a:pt x="108" y="150"/>
                    </a:lnTo>
                    <a:lnTo>
                      <a:pt x="87" y="150"/>
                    </a:lnTo>
                    <a:lnTo>
                      <a:pt x="87" y="129"/>
                    </a:lnTo>
                    <a:close/>
                    <a:moveTo>
                      <a:pt x="54" y="96"/>
                    </a:moveTo>
                    <a:lnTo>
                      <a:pt x="75" y="96"/>
                    </a:lnTo>
                    <a:lnTo>
                      <a:pt x="75" y="117"/>
                    </a:lnTo>
                    <a:lnTo>
                      <a:pt x="54" y="117"/>
                    </a:lnTo>
                    <a:lnTo>
                      <a:pt x="54" y="96"/>
                    </a:lnTo>
                    <a:close/>
                    <a:moveTo>
                      <a:pt x="87" y="96"/>
                    </a:moveTo>
                    <a:lnTo>
                      <a:pt x="108" y="96"/>
                    </a:lnTo>
                    <a:lnTo>
                      <a:pt x="108" y="117"/>
                    </a:lnTo>
                    <a:lnTo>
                      <a:pt x="87" y="117"/>
                    </a:lnTo>
                    <a:lnTo>
                      <a:pt x="87" y="96"/>
                    </a:lnTo>
                    <a:close/>
                    <a:moveTo>
                      <a:pt x="118" y="96"/>
                    </a:moveTo>
                    <a:lnTo>
                      <a:pt x="139" y="96"/>
                    </a:lnTo>
                    <a:lnTo>
                      <a:pt x="139" y="117"/>
                    </a:lnTo>
                    <a:lnTo>
                      <a:pt x="118" y="117"/>
                    </a:lnTo>
                    <a:lnTo>
                      <a:pt x="118" y="96"/>
                    </a:lnTo>
                    <a:close/>
                    <a:moveTo>
                      <a:pt x="21" y="96"/>
                    </a:moveTo>
                    <a:lnTo>
                      <a:pt x="43" y="96"/>
                    </a:lnTo>
                    <a:lnTo>
                      <a:pt x="43" y="117"/>
                    </a:lnTo>
                    <a:lnTo>
                      <a:pt x="21" y="117"/>
                    </a:lnTo>
                    <a:lnTo>
                      <a:pt x="21" y="96"/>
                    </a:lnTo>
                    <a:close/>
                    <a:moveTo>
                      <a:pt x="139" y="0"/>
                    </a:moveTo>
                    <a:lnTo>
                      <a:pt x="139" y="11"/>
                    </a:lnTo>
                    <a:lnTo>
                      <a:pt x="118" y="11"/>
                    </a:lnTo>
                    <a:lnTo>
                      <a:pt x="118" y="0"/>
                    </a:lnTo>
                    <a:lnTo>
                      <a:pt x="43" y="0"/>
                    </a:lnTo>
                    <a:lnTo>
                      <a:pt x="43" y="11"/>
                    </a:lnTo>
                    <a:lnTo>
                      <a:pt x="21" y="11"/>
                    </a:lnTo>
                    <a:lnTo>
                      <a:pt x="21" y="0"/>
                    </a:lnTo>
                    <a:lnTo>
                      <a:pt x="0" y="0"/>
                    </a:lnTo>
                    <a:lnTo>
                      <a:pt x="0" y="171"/>
                    </a:lnTo>
                    <a:lnTo>
                      <a:pt x="162" y="171"/>
                    </a:lnTo>
                    <a:lnTo>
                      <a:pt x="162" y="0"/>
                    </a:lnTo>
                    <a:lnTo>
                      <a:pt x="139" y="0"/>
                    </a:lnTo>
                    <a:close/>
                    <a:moveTo>
                      <a:pt x="150" y="161"/>
                    </a:moveTo>
                    <a:lnTo>
                      <a:pt x="11" y="161"/>
                    </a:lnTo>
                    <a:lnTo>
                      <a:pt x="11" y="44"/>
                    </a:lnTo>
                    <a:lnTo>
                      <a:pt x="150" y="44"/>
                    </a:lnTo>
                    <a:lnTo>
                      <a:pt x="15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išḷîḍè">
                <a:extLst>
                  <a:ext uri="{FF2B5EF4-FFF2-40B4-BE49-F238E27FC236}">
                    <a16:creationId xmlns:a16="http://schemas.microsoft.com/office/drawing/2014/main" id="{30808845-027F-4AD2-9FED-7BB3DADE6C2F}"/>
                  </a:ext>
                </a:extLst>
              </p:cNvPr>
              <p:cNvSpPr/>
              <p:nvPr/>
            </p:nvSpPr>
            <p:spPr bwMode="auto">
              <a:xfrm>
                <a:off x="10025786" y="3945601"/>
                <a:ext cx="268155" cy="268153"/>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ïŝḻiḋé">
                <a:extLst>
                  <a:ext uri="{FF2B5EF4-FFF2-40B4-BE49-F238E27FC236}">
                    <a16:creationId xmlns:a16="http://schemas.microsoft.com/office/drawing/2014/main" id="{BD3264DB-0ACB-4FF6-A523-0DB60E427FAF}"/>
                  </a:ext>
                </a:extLst>
              </p:cNvPr>
              <p:cNvSpPr/>
              <p:nvPr/>
            </p:nvSpPr>
            <p:spPr bwMode="auto">
              <a:xfrm>
                <a:off x="9634320" y="3906455"/>
                <a:ext cx="467802" cy="467801"/>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1"/>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6"/>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sľíḑé">
                <a:extLst>
                  <a:ext uri="{FF2B5EF4-FFF2-40B4-BE49-F238E27FC236}">
                    <a16:creationId xmlns:a16="http://schemas.microsoft.com/office/drawing/2014/main" id="{D245F70B-EC18-4814-B804-E70DFFE9BA70}"/>
                  </a:ext>
                </a:extLst>
              </p:cNvPr>
              <p:cNvSpPr/>
              <p:nvPr/>
            </p:nvSpPr>
            <p:spPr bwMode="auto">
              <a:xfrm>
                <a:off x="10248921" y="4744191"/>
                <a:ext cx="272069" cy="275983"/>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ŝľîḋê">
                <a:extLst>
                  <a:ext uri="{FF2B5EF4-FFF2-40B4-BE49-F238E27FC236}">
                    <a16:creationId xmlns:a16="http://schemas.microsoft.com/office/drawing/2014/main" id="{4DD788FE-4532-42B4-B97B-903DA485E131}"/>
                  </a:ext>
                </a:extLst>
              </p:cNvPr>
              <p:cNvSpPr/>
              <p:nvPr/>
            </p:nvSpPr>
            <p:spPr bwMode="auto">
              <a:xfrm>
                <a:off x="9835925" y="4409487"/>
                <a:ext cx="332746" cy="33078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32 w 104"/>
                  <a:gd name="T11" fmla="*/ 52 h 104"/>
                  <a:gd name="T12" fmla="*/ 52 w 104"/>
                  <a:gd name="T13" fmla="*/ 32 h 104"/>
                  <a:gd name="T14" fmla="*/ 72 w 104"/>
                  <a:gd name="T15" fmla="*/ 52 h 104"/>
                  <a:gd name="T16" fmla="*/ 52 w 104"/>
                  <a:gd name="T17" fmla="*/ 71 h 104"/>
                  <a:gd name="T18" fmla="*/ 32 w 104"/>
                  <a:gd name="T19" fmla="*/ 52 h 104"/>
                  <a:gd name="T20" fmla="*/ 94 w 104"/>
                  <a:gd name="T21" fmla="*/ 69 h 104"/>
                  <a:gd name="T22" fmla="*/ 94 w 104"/>
                  <a:gd name="T23" fmla="*/ 69 h 104"/>
                  <a:gd name="T24" fmla="*/ 76 w 104"/>
                  <a:gd name="T25" fmla="*/ 62 h 104"/>
                  <a:gd name="T26" fmla="*/ 78 w 104"/>
                  <a:gd name="T27" fmla="*/ 52 h 104"/>
                  <a:gd name="T28" fmla="*/ 76 w 104"/>
                  <a:gd name="T29" fmla="*/ 42 h 104"/>
                  <a:gd name="T30" fmla="*/ 89 w 104"/>
                  <a:gd name="T31" fmla="*/ 37 h 104"/>
                  <a:gd name="T32" fmla="*/ 94 w 104"/>
                  <a:gd name="T33" fmla="*/ 34 h 104"/>
                  <a:gd name="T34" fmla="*/ 98 w 104"/>
                  <a:gd name="T35" fmla="*/ 52 h 104"/>
                  <a:gd name="T36" fmla="*/ 94 w 104"/>
                  <a:gd name="T37" fmla="*/ 69 h 104"/>
                  <a:gd name="T38" fmla="*/ 69 w 104"/>
                  <a:gd name="T39" fmla="*/ 10 h 104"/>
                  <a:gd name="T40" fmla="*/ 69 w 104"/>
                  <a:gd name="T41" fmla="*/ 10 h 104"/>
                  <a:gd name="T42" fmla="*/ 69 w 104"/>
                  <a:gd name="T43" fmla="*/ 10 h 104"/>
                  <a:gd name="T44" fmla="*/ 62 w 104"/>
                  <a:gd name="T45" fmla="*/ 28 h 104"/>
                  <a:gd name="T46" fmla="*/ 52 w 104"/>
                  <a:gd name="T47" fmla="*/ 26 h 104"/>
                  <a:gd name="T48" fmla="*/ 42 w 104"/>
                  <a:gd name="T49" fmla="*/ 28 h 104"/>
                  <a:gd name="T50" fmla="*/ 38 w 104"/>
                  <a:gd name="T51" fmla="*/ 19 h 104"/>
                  <a:gd name="T52" fmla="*/ 35 w 104"/>
                  <a:gd name="T53" fmla="*/ 10 h 104"/>
                  <a:gd name="T54" fmla="*/ 52 w 104"/>
                  <a:gd name="T55" fmla="*/ 6 h 104"/>
                  <a:gd name="T56" fmla="*/ 69 w 104"/>
                  <a:gd name="T57" fmla="*/ 10 h 104"/>
                  <a:gd name="T58" fmla="*/ 10 w 104"/>
                  <a:gd name="T59" fmla="*/ 34 h 104"/>
                  <a:gd name="T60" fmla="*/ 19 w 104"/>
                  <a:gd name="T61" fmla="*/ 38 h 104"/>
                  <a:gd name="T62" fmla="*/ 28 w 104"/>
                  <a:gd name="T63" fmla="*/ 42 h 104"/>
                  <a:gd name="T64" fmla="*/ 26 w 104"/>
                  <a:gd name="T65" fmla="*/ 52 h 104"/>
                  <a:gd name="T66" fmla="*/ 28 w 104"/>
                  <a:gd name="T67" fmla="*/ 62 h 104"/>
                  <a:gd name="T68" fmla="*/ 10 w 104"/>
                  <a:gd name="T69" fmla="*/ 69 h 104"/>
                  <a:gd name="T70" fmla="*/ 6 w 104"/>
                  <a:gd name="T71" fmla="*/ 52 h 104"/>
                  <a:gd name="T72" fmla="*/ 10 w 104"/>
                  <a:gd name="T73" fmla="*/ 34 h 104"/>
                  <a:gd name="T74" fmla="*/ 35 w 104"/>
                  <a:gd name="T75" fmla="*/ 94 h 104"/>
                  <a:gd name="T76" fmla="*/ 37 w 104"/>
                  <a:gd name="T77" fmla="*/ 88 h 104"/>
                  <a:gd name="T78" fmla="*/ 42 w 104"/>
                  <a:gd name="T79" fmla="*/ 76 h 104"/>
                  <a:gd name="T80" fmla="*/ 52 w 104"/>
                  <a:gd name="T81" fmla="*/ 78 h 104"/>
                  <a:gd name="T82" fmla="*/ 62 w 104"/>
                  <a:gd name="T83" fmla="*/ 76 h 104"/>
                  <a:gd name="T84" fmla="*/ 69 w 104"/>
                  <a:gd name="T85" fmla="*/ 94 h 104"/>
                  <a:gd name="T86" fmla="*/ 69 w 104"/>
                  <a:gd name="T87" fmla="*/ 94 h 104"/>
                  <a:gd name="T88" fmla="*/ 69 w 104"/>
                  <a:gd name="T89" fmla="*/ 94 h 104"/>
                  <a:gd name="T90" fmla="*/ 52 w 104"/>
                  <a:gd name="T91" fmla="*/ 97 h 104"/>
                  <a:gd name="T92" fmla="*/ 35 w 104"/>
                  <a:gd name="T93"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32" y="52"/>
                    </a:moveTo>
                    <a:cubicBezTo>
                      <a:pt x="32" y="41"/>
                      <a:pt x="41" y="32"/>
                      <a:pt x="52" y="32"/>
                    </a:cubicBezTo>
                    <a:cubicBezTo>
                      <a:pt x="63" y="32"/>
                      <a:pt x="72" y="41"/>
                      <a:pt x="72" y="52"/>
                    </a:cubicBezTo>
                    <a:cubicBezTo>
                      <a:pt x="72" y="63"/>
                      <a:pt x="63" y="71"/>
                      <a:pt x="52" y="71"/>
                    </a:cubicBezTo>
                    <a:cubicBezTo>
                      <a:pt x="41" y="71"/>
                      <a:pt x="32" y="63"/>
                      <a:pt x="32" y="52"/>
                    </a:cubicBezTo>
                    <a:close/>
                    <a:moveTo>
                      <a:pt x="94" y="69"/>
                    </a:moveTo>
                    <a:cubicBezTo>
                      <a:pt x="94" y="69"/>
                      <a:pt x="94" y="69"/>
                      <a:pt x="94" y="69"/>
                    </a:cubicBezTo>
                    <a:cubicBezTo>
                      <a:pt x="76" y="62"/>
                      <a:pt x="76" y="62"/>
                      <a:pt x="76" y="62"/>
                    </a:cubicBezTo>
                    <a:cubicBezTo>
                      <a:pt x="77" y="59"/>
                      <a:pt x="78" y="55"/>
                      <a:pt x="78" y="52"/>
                    </a:cubicBezTo>
                    <a:cubicBezTo>
                      <a:pt x="78" y="48"/>
                      <a:pt x="77" y="45"/>
                      <a:pt x="76" y="42"/>
                    </a:cubicBezTo>
                    <a:cubicBezTo>
                      <a:pt x="89" y="37"/>
                      <a:pt x="89" y="37"/>
                      <a:pt x="89" y="37"/>
                    </a:cubicBezTo>
                    <a:cubicBezTo>
                      <a:pt x="94" y="34"/>
                      <a:pt x="94" y="34"/>
                      <a:pt x="94" y="34"/>
                    </a:cubicBezTo>
                    <a:cubicBezTo>
                      <a:pt x="96" y="40"/>
                      <a:pt x="98" y="46"/>
                      <a:pt x="98" y="52"/>
                    </a:cubicBezTo>
                    <a:cubicBezTo>
                      <a:pt x="98" y="58"/>
                      <a:pt x="96" y="64"/>
                      <a:pt x="94" y="69"/>
                    </a:cubicBezTo>
                    <a:close/>
                    <a:moveTo>
                      <a:pt x="69" y="10"/>
                    </a:moveTo>
                    <a:cubicBezTo>
                      <a:pt x="69" y="10"/>
                      <a:pt x="69" y="10"/>
                      <a:pt x="69" y="10"/>
                    </a:cubicBezTo>
                    <a:cubicBezTo>
                      <a:pt x="69" y="10"/>
                      <a:pt x="69" y="10"/>
                      <a:pt x="69" y="10"/>
                    </a:cubicBezTo>
                    <a:cubicBezTo>
                      <a:pt x="62" y="28"/>
                      <a:pt x="62" y="28"/>
                      <a:pt x="62" y="28"/>
                    </a:cubicBezTo>
                    <a:cubicBezTo>
                      <a:pt x="59" y="26"/>
                      <a:pt x="56" y="26"/>
                      <a:pt x="52" y="26"/>
                    </a:cubicBezTo>
                    <a:cubicBezTo>
                      <a:pt x="48" y="26"/>
                      <a:pt x="45" y="26"/>
                      <a:pt x="42" y="28"/>
                    </a:cubicBezTo>
                    <a:cubicBezTo>
                      <a:pt x="38" y="19"/>
                      <a:pt x="38" y="19"/>
                      <a:pt x="38" y="19"/>
                    </a:cubicBezTo>
                    <a:cubicBezTo>
                      <a:pt x="35" y="10"/>
                      <a:pt x="35" y="10"/>
                      <a:pt x="35" y="10"/>
                    </a:cubicBezTo>
                    <a:cubicBezTo>
                      <a:pt x="40" y="7"/>
                      <a:pt x="46" y="6"/>
                      <a:pt x="52" y="6"/>
                    </a:cubicBezTo>
                    <a:cubicBezTo>
                      <a:pt x="58" y="6"/>
                      <a:pt x="64" y="7"/>
                      <a:pt x="69" y="10"/>
                    </a:cubicBezTo>
                    <a:close/>
                    <a:moveTo>
                      <a:pt x="10" y="34"/>
                    </a:moveTo>
                    <a:cubicBezTo>
                      <a:pt x="19" y="38"/>
                      <a:pt x="19" y="38"/>
                      <a:pt x="19" y="38"/>
                    </a:cubicBezTo>
                    <a:cubicBezTo>
                      <a:pt x="28" y="42"/>
                      <a:pt x="28" y="42"/>
                      <a:pt x="28" y="42"/>
                    </a:cubicBezTo>
                    <a:cubicBezTo>
                      <a:pt x="27" y="45"/>
                      <a:pt x="26" y="48"/>
                      <a:pt x="26" y="52"/>
                    </a:cubicBezTo>
                    <a:cubicBezTo>
                      <a:pt x="26" y="55"/>
                      <a:pt x="27" y="59"/>
                      <a:pt x="28" y="62"/>
                    </a:cubicBezTo>
                    <a:cubicBezTo>
                      <a:pt x="10" y="69"/>
                      <a:pt x="10" y="69"/>
                      <a:pt x="10" y="69"/>
                    </a:cubicBezTo>
                    <a:cubicBezTo>
                      <a:pt x="8" y="64"/>
                      <a:pt x="6" y="58"/>
                      <a:pt x="6" y="52"/>
                    </a:cubicBezTo>
                    <a:cubicBezTo>
                      <a:pt x="6" y="46"/>
                      <a:pt x="8" y="40"/>
                      <a:pt x="10" y="34"/>
                    </a:cubicBezTo>
                    <a:close/>
                    <a:moveTo>
                      <a:pt x="35" y="94"/>
                    </a:moveTo>
                    <a:cubicBezTo>
                      <a:pt x="37" y="88"/>
                      <a:pt x="37" y="88"/>
                      <a:pt x="37" y="88"/>
                    </a:cubicBezTo>
                    <a:cubicBezTo>
                      <a:pt x="42" y="76"/>
                      <a:pt x="42" y="76"/>
                      <a:pt x="42" y="76"/>
                    </a:cubicBezTo>
                    <a:cubicBezTo>
                      <a:pt x="45" y="77"/>
                      <a:pt x="48" y="78"/>
                      <a:pt x="52" y="78"/>
                    </a:cubicBezTo>
                    <a:cubicBezTo>
                      <a:pt x="56" y="78"/>
                      <a:pt x="59" y="77"/>
                      <a:pt x="62" y="76"/>
                    </a:cubicBezTo>
                    <a:cubicBezTo>
                      <a:pt x="69" y="94"/>
                      <a:pt x="69" y="94"/>
                      <a:pt x="69" y="94"/>
                    </a:cubicBezTo>
                    <a:cubicBezTo>
                      <a:pt x="69" y="94"/>
                      <a:pt x="69" y="94"/>
                      <a:pt x="69" y="94"/>
                    </a:cubicBezTo>
                    <a:cubicBezTo>
                      <a:pt x="69" y="94"/>
                      <a:pt x="69" y="94"/>
                      <a:pt x="69" y="94"/>
                    </a:cubicBezTo>
                    <a:cubicBezTo>
                      <a:pt x="64" y="96"/>
                      <a:pt x="58" y="97"/>
                      <a:pt x="52" y="97"/>
                    </a:cubicBezTo>
                    <a:cubicBezTo>
                      <a:pt x="46" y="97"/>
                      <a:pt x="40" y="96"/>
                      <a:pt x="3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ṡḷïḓè">
                <a:extLst>
                  <a:ext uri="{FF2B5EF4-FFF2-40B4-BE49-F238E27FC236}">
                    <a16:creationId xmlns:a16="http://schemas.microsoft.com/office/drawing/2014/main" id="{17CA5E52-DB0C-40AA-A802-899C638F020F}"/>
                  </a:ext>
                </a:extLst>
              </p:cNvPr>
              <p:cNvSpPr/>
              <p:nvPr/>
            </p:nvSpPr>
            <p:spPr bwMode="auto">
              <a:xfrm>
                <a:off x="9935749" y="4810740"/>
                <a:ext cx="383636" cy="387551"/>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iṣlíďé">
                <a:extLst>
                  <a:ext uri="{FF2B5EF4-FFF2-40B4-BE49-F238E27FC236}">
                    <a16:creationId xmlns:a16="http://schemas.microsoft.com/office/drawing/2014/main" id="{10906F61-DAB4-4FC9-A850-E89E4AC2658F}"/>
                  </a:ext>
                </a:extLst>
              </p:cNvPr>
              <p:cNvSpPr/>
              <p:nvPr/>
            </p:nvSpPr>
            <p:spPr bwMode="auto">
              <a:xfrm>
                <a:off x="9426843" y="3544348"/>
                <a:ext cx="399295" cy="330788"/>
              </a:xfrm>
              <a:custGeom>
                <a:avLst/>
                <a:gdLst>
                  <a:gd name="T0" fmla="*/ 125 w 125"/>
                  <a:gd name="T1" fmla="*/ 55 h 103"/>
                  <a:gd name="T2" fmla="*/ 110 w 125"/>
                  <a:gd name="T3" fmla="*/ 24 h 103"/>
                  <a:gd name="T4" fmla="*/ 86 w 125"/>
                  <a:gd name="T5" fmla="*/ 24 h 103"/>
                  <a:gd name="T6" fmla="*/ 86 w 125"/>
                  <a:gd name="T7" fmla="*/ 8 h 103"/>
                  <a:gd name="T8" fmla="*/ 78 w 125"/>
                  <a:gd name="T9" fmla="*/ 0 h 103"/>
                  <a:gd name="T10" fmla="*/ 8 w 125"/>
                  <a:gd name="T11" fmla="*/ 0 h 103"/>
                  <a:gd name="T12" fmla="*/ 0 w 125"/>
                  <a:gd name="T13" fmla="*/ 8 h 103"/>
                  <a:gd name="T14" fmla="*/ 0 w 125"/>
                  <a:gd name="T15" fmla="*/ 71 h 103"/>
                  <a:gd name="T16" fmla="*/ 8 w 125"/>
                  <a:gd name="T17" fmla="*/ 79 h 103"/>
                  <a:gd name="T18" fmla="*/ 18 w 125"/>
                  <a:gd name="T19" fmla="*/ 79 h 103"/>
                  <a:gd name="T20" fmla="*/ 16 w 125"/>
                  <a:gd name="T21" fmla="*/ 87 h 103"/>
                  <a:gd name="T22" fmla="*/ 31 w 125"/>
                  <a:gd name="T23" fmla="*/ 103 h 103"/>
                  <a:gd name="T24" fmla="*/ 47 w 125"/>
                  <a:gd name="T25" fmla="*/ 87 h 103"/>
                  <a:gd name="T26" fmla="*/ 45 w 125"/>
                  <a:gd name="T27" fmla="*/ 79 h 103"/>
                  <a:gd name="T28" fmla="*/ 88 w 125"/>
                  <a:gd name="T29" fmla="*/ 79 h 103"/>
                  <a:gd name="T30" fmla="*/ 86 w 125"/>
                  <a:gd name="T31" fmla="*/ 87 h 103"/>
                  <a:gd name="T32" fmla="*/ 102 w 125"/>
                  <a:gd name="T33" fmla="*/ 103 h 103"/>
                  <a:gd name="T34" fmla="*/ 118 w 125"/>
                  <a:gd name="T35" fmla="*/ 87 h 103"/>
                  <a:gd name="T36" fmla="*/ 115 w 125"/>
                  <a:gd name="T37" fmla="*/ 79 h 103"/>
                  <a:gd name="T38" fmla="*/ 125 w 125"/>
                  <a:gd name="T39" fmla="*/ 79 h 103"/>
                  <a:gd name="T40" fmla="*/ 125 w 125"/>
                  <a:gd name="T41" fmla="*/ 55 h 103"/>
                  <a:gd name="T42" fmla="*/ 86 w 125"/>
                  <a:gd name="T43" fmla="*/ 55 h 103"/>
                  <a:gd name="T44" fmla="*/ 86 w 125"/>
                  <a:gd name="T45" fmla="*/ 36 h 103"/>
                  <a:gd name="T46" fmla="*/ 102 w 125"/>
                  <a:gd name="T47" fmla="*/ 36 h 103"/>
                  <a:gd name="T48" fmla="*/ 112 w 125"/>
                  <a:gd name="T49" fmla="*/ 55 h 103"/>
                  <a:gd name="T50" fmla="*/ 86 w 125"/>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3">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6"/>
                      <a:pt x="23" y="103"/>
                      <a:pt x="31" y="103"/>
                    </a:cubicBezTo>
                    <a:cubicBezTo>
                      <a:pt x="40" y="103"/>
                      <a:pt x="47" y="96"/>
                      <a:pt x="47" y="87"/>
                    </a:cubicBezTo>
                    <a:cubicBezTo>
                      <a:pt x="47" y="84"/>
                      <a:pt x="46" y="81"/>
                      <a:pt x="45" y="79"/>
                    </a:cubicBezTo>
                    <a:cubicBezTo>
                      <a:pt x="88" y="79"/>
                      <a:pt x="88" y="79"/>
                      <a:pt x="88" y="79"/>
                    </a:cubicBezTo>
                    <a:cubicBezTo>
                      <a:pt x="87" y="81"/>
                      <a:pt x="86" y="84"/>
                      <a:pt x="86" y="87"/>
                    </a:cubicBezTo>
                    <a:cubicBezTo>
                      <a:pt x="86" y="96"/>
                      <a:pt x="93" y="103"/>
                      <a:pt x="102" y="103"/>
                    </a:cubicBezTo>
                    <a:cubicBezTo>
                      <a:pt x="111" y="103"/>
                      <a:pt x="118" y="96"/>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Slîḋê">
                <a:extLst>
                  <a:ext uri="{FF2B5EF4-FFF2-40B4-BE49-F238E27FC236}">
                    <a16:creationId xmlns:a16="http://schemas.microsoft.com/office/drawing/2014/main" id="{59A36FFD-FDCE-41CE-A573-4FA19270651E}"/>
                  </a:ext>
                </a:extLst>
              </p:cNvPr>
              <p:cNvSpPr/>
              <p:nvPr/>
            </p:nvSpPr>
            <p:spPr bwMode="auto">
              <a:xfrm>
                <a:off x="9250684" y="3160712"/>
                <a:ext cx="336661" cy="336661"/>
              </a:xfrm>
              <a:custGeom>
                <a:avLst/>
                <a:gdLst>
                  <a:gd name="T0" fmla="*/ 101 w 105"/>
                  <a:gd name="T1" fmla="*/ 29 h 105"/>
                  <a:gd name="T2" fmla="*/ 72 w 105"/>
                  <a:gd name="T3" fmla="*/ 26 h 105"/>
                  <a:gd name="T4" fmla="*/ 89 w 105"/>
                  <a:gd name="T5" fmla="*/ 10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2 h 105"/>
                  <a:gd name="T26" fmla="*/ 53 w 105"/>
                  <a:gd name="T27" fmla="*/ 105 h 105"/>
                  <a:gd name="T28" fmla="*/ 101 w 105"/>
                  <a:gd name="T29" fmla="*/ 102 h 105"/>
                  <a:gd name="T30" fmla="*/ 105 w 105"/>
                  <a:gd name="T31" fmla="*/ 65 h 105"/>
                  <a:gd name="T32" fmla="*/ 101 w 105"/>
                  <a:gd name="T33" fmla="*/ 29 h 105"/>
                  <a:gd name="T34" fmla="*/ 89 w 105"/>
                  <a:gd name="T35" fmla="*/ 90 h 105"/>
                  <a:gd name="T36" fmla="*/ 53 w 105"/>
                  <a:gd name="T37" fmla="*/ 92 h 105"/>
                  <a:gd name="T38" fmla="*/ 16 w 105"/>
                  <a:gd name="T39" fmla="*/ 90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10"/>
                      <a:pt x="89" y="10"/>
                      <a:pt x="89" y="10"/>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3"/>
                      <a:pt x="0" y="65"/>
                    </a:cubicBezTo>
                    <a:cubicBezTo>
                      <a:pt x="0" y="78"/>
                      <a:pt x="2" y="91"/>
                      <a:pt x="4" y="102"/>
                    </a:cubicBezTo>
                    <a:cubicBezTo>
                      <a:pt x="19" y="104"/>
                      <a:pt x="35" y="105"/>
                      <a:pt x="53" y="105"/>
                    </a:cubicBezTo>
                    <a:cubicBezTo>
                      <a:pt x="70" y="105"/>
                      <a:pt x="86" y="104"/>
                      <a:pt x="101" y="102"/>
                    </a:cubicBezTo>
                    <a:cubicBezTo>
                      <a:pt x="104" y="91"/>
                      <a:pt x="105" y="78"/>
                      <a:pt x="105" y="65"/>
                    </a:cubicBezTo>
                    <a:cubicBezTo>
                      <a:pt x="105" y="53"/>
                      <a:pt x="104" y="40"/>
                      <a:pt x="101" y="29"/>
                    </a:cubicBezTo>
                    <a:close/>
                    <a:moveTo>
                      <a:pt x="89" y="90"/>
                    </a:moveTo>
                    <a:cubicBezTo>
                      <a:pt x="78" y="91"/>
                      <a:pt x="65" y="92"/>
                      <a:pt x="53" y="92"/>
                    </a:cubicBezTo>
                    <a:cubicBezTo>
                      <a:pt x="40" y="92"/>
                      <a:pt x="27" y="91"/>
                      <a:pt x="16" y="90"/>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ïšḷiḑé">
                <a:extLst>
                  <a:ext uri="{FF2B5EF4-FFF2-40B4-BE49-F238E27FC236}">
                    <a16:creationId xmlns:a16="http://schemas.microsoft.com/office/drawing/2014/main" id="{42C77CD3-3E83-465D-845F-5327F091D0F1}"/>
                  </a:ext>
                </a:extLst>
              </p:cNvPr>
              <p:cNvSpPr/>
              <p:nvPr/>
            </p:nvSpPr>
            <p:spPr bwMode="auto">
              <a:xfrm>
                <a:off x="9274172" y="2775119"/>
                <a:ext cx="428656" cy="348404"/>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8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6 h 109"/>
                  <a:gd name="T26" fmla="*/ 20 w 134"/>
                  <a:gd name="T27" fmla="*/ 67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9"/>
                      <a:pt x="130" y="2"/>
                    </a:cubicBezTo>
                    <a:cubicBezTo>
                      <a:pt x="125" y="5"/>
                      <a:pt x="119" y="8"/>
                      <a:pt x="113" y="9"/>
                    </a:cubicBezTo>
                    <a:cubicBezTo>
                      <a:pt x="108" y="3"/>
                      <a:pt x="101" y="0"/>
                      <a:pt x="93" y="0"/>
                    </a:cubicBezTo>
                    <a:cubicBezTo>
                      <a:pt x="78" y="0"/>
                      <a:pt x="65" y="12"/>
                      <a:pt x="65" y="28"/>
                    </a:cubicBezTo>
                    <a:cubicBezTo>
                      <a:pt x="65" y="30"/>
                      <a:pt x="66" y="32"/>
                      <a:pt x="66" y="34"/>
                    </a:cubicBezTo>
                    <a:cubicBezTo>
                      <a:pt x="43" y="33"/>
                      <a:pt x="23" y="22"/>
                      <a:pt x="10" y="5"/>
                    </a:cubicBezTo>
                    <a:cubicBezTo>
                      <a:pt x="7" y="9"/>
                      <a:pt x="6" y="14"/>
                      <a:pt x="6" y="19"/>
                    </a:cubicBezTo>
                    <a:cubicBezTo>
                      <a:pt x="6" y="28"/>
                      <a:pt x="11" y="37"/>
                      <a:pt x="18" y="42"/>
                    </a:cubicBezTo>
                    <a:cubicBezTo>
                      <a:pt x="14" y="42"/>
                      <a:pt x="9" y="40"/>
                      <a:pt x="6" y="38"/>
                    </a:cubicBezTo>
                    <a:cubicBezTo>
                      <a:pt x="6" y="38"/>
                      <a:pt x="6" y="39"/>
                      <a:pt x="6" y="39"/>
                    </a:cubicBezTo>
                    <a:cubicBezTo>
                      <a:pt x="6" y="52"/>
                      <a:pt x="15" y="63"/>
                      <a:pt x="28" y="66"/>
                    </a:cubicBezTo>
                    <a:cubicBezTo>
                      <a:pt x="25" y="66"/>
                      <a:pt x="23" y="67"/>
                      <a:pt x="20" y="67"/>
                    </a:cubicBezTo>
                    <a:cubicBezTo>
                      <a:pt x="19" y="67"/>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30"/>
                      <a:pt x="120" y="28"/>
                      <a:pt x="120" y="27"/>
                    </a:cubicBezTo>
                    <a:cubicBezTo>
                      <a:pt x="126" y="23"/>
                      <a:pt x="130" y="18"/>
                      <a:pt x="13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îṣḻîďe">
                <a:extLst>
                  <a:ext uri="{FF2B5EF4-FFF2-40B4-BE49-F238E27FC236}">
                    <a16:creationId xmlns:a16="http://schemas.microsoft.com/office/drawing/2014/main" id="{407AB646-A3E1-4668-8DBC-C340BD9BEE3C}"/>
                  </a:ext>
                </a:extLst>
              </p:cNvPr>
              <p:cNvSpPr/>
              <p:nvPr/>
            </p:nvSpPr>
            <p:spPr bwMode="auto">
              <a:xfrm>
                <a:off x="9465990" y="4558244"/>
                <a:ext cx="414954" cy="391466"/>
              </a:xfrm>
              <a:custGeom>
                <a:avLst/>
                <a:gdLst>
                  <a:gd name="T0" fmla="*/ 93 w 212"/>
                  <a:gd name="T1" fmla="*/ 107 h 200"/>
                  <a:gd name="T2" fmla="*/ 119 w 212"/>
                  <a:gd name="T3" fmla="*/ 107 h 200"/>
                  <a:gd name="T4" fmla="*/ 119 w 212"/>
                  <a:gd name="T5" fmla="*/ 54 h 200"/>
                  <a:gd name="T6" fmla="*/ 158 w 212"/>
                  <a:gd name="T7" fmla="*/ 54 h 200"/>
                  <a:gd name="T8" fmla="*/ 106 w 212"/>
                  <a:gd name="T9" fmla="*/ 0 h 200"/>
                  <a:gd name="T10" fmla="*/ 52 w 212"/>
                  <a:gd name="T11" fmla="*/ 54 h 200"/>
                  <a:gd name="T12" fmla="*/ 93 w 212"/>
                  <a:gd name="T13" fmla="*/ 54 h 200"/>
                  <a:gd name="T14" fmla="*/ 93 w 212"/>
                  <a:gd name="T15" fmla="*/ 107 h 200"/>
                  <a:gd name="T16" fmla="*/ 132 w 212"/>
                  <a:gd name="T17" fmla="*/ 77 h 200"/>
                  <a:gd name="T18" fmla="*/ 132 w 212"/>
                  <a:gd name="T19" fmla="*/ 97 h 200"/>
                  <a:gd name="T20" fmla="*/ 192 w 212"/>
                  <a:gd name="T21" fmla="*/ 120 h 200"/>
                  <a:gd name="T22" fmla="*/ 106 w 212"/>
                  <a:gd name="T23" fmla="*/ 152 h 200"/>
                  <a:gd name="T24" fmla="*/ 18 w 212"/>
                  <a:gd name="T25" fmla="*/ 120 h 200"/>
                  <a:gd name="T26" fmla="*/ 78 w 212"/>
                  <a:gd name="T27" fmla="*/ 97 h 200"/>
                  <a:gd name="T28" fmla="*/ 78 w 212"/>
                  <a:gd name="T29" fmla="*/ 77 h 200"/>
                  <a:gd name="T30" fmla="*/ 0 w 212"/>
                  <a:gd name="T31" fmla="*/ 107 h 200"/>
                  <a:gd name="T32" fmla="*/ 0 w 212"/>
                  <a:gd name="T33" fmla="*/ 160 h 200"/>
                  <a:gd name="T34" fmla="*/ 106 w 212"/>
                  <a:gd name="T35" fmla="*/ 200 h 200"/>
                  <a:gd name="T36" fmla="*/ 212 w 212"/>
                  <a:gd name="T37" fmla="*/ 160 h 200"/>
                  <a:gd name="T38" fmla="*/ 212 w 212"/>
                  <a:gd name="T39" fmla="*/ 107 h 200"/>
                  <a:gd name="T40" fmla="*/ 132 w 212"/>
                  <a:gd name="T41" fmla="*/ 7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00">
                    <a:moveTo>
                      <a:pt x="93" y="107"/>
                    </a:moveTo>
                    <a:lnTo>
                      <a:pt x="119" y="107"/>
                    </a:lnTo>
                    <a:lnTo>
                      <a:pt x="119" y="54"/>
                    </a:lnTo>
                    <a:lnTo>
                      <a:pt x="158" y="54"/>
                    </a:lnTo>
                    <a:lnTo>
                      <a:pt x="106" y="0"/>
                    </a:lnTo>
                    <a:lnTo>
                      <a:pt x="52" y="54"/>
                    </a:lnTo>
                    <a:lnTo>
                      <a:pt x="93" y="54"/>
                    </a:lnTo>
                    <a:lnTo>
                      <a:pt x="93" y="107"/>
                    </a:lnTo>
                    <a:close/>
                    <a:moveTo>
                      <a:pt x="132" y="77"/>
                    </a:moveTo>
                    <a:lnTo>
                      <a:pt x="132" y="97"/>
                    </a:lnTo>
                    <a:lnTo>
                      <a:pt x="192" y="120"/>
                    </a:lnTo>
                    <a:lnTo>
                      <a:pt x="106" y="152"/>
                    </a:lnTo>
                    <a:lnTo>
                      <a:pt x="18" y="120"/>
                    </a:lnTo>
                    <a:lnTo>
                      <a:pt x="78" y="97"/>
                    </a:lnTo>
                    <a:lnTo>
                      <a:pt x="78" y="77"/>
                    </a:lnTo>
                    <a:lnTo>
                      <a:pt x="0" y="107"/>
                    </a:lnTo>
                    <a:lnTo>
                      <a:pt x="0" y="160"/>
                    </a:lnTo>
                    <a:lnTo>
                      <a:pt x="106" y="200"/>
                    </a:lnTo>
                    <a:lnTo>
                      <a:pt x="212" y="160"/>
                    </a:lnTo>
                    <a:lnTo>
                      <a:pt x="212" y="107"/>
                    </a:lnTo>
                    <a:lnTo>
                      <a:pt x="13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ṣḷïḑe">
                <a:extLst>
                  <a:ext uri="{FF2B5EF4-FFF2-40B4-BE49-F238E27FC236}">
                    <a16:creationId xmlns:a16="http://schemas.microsoft.com/office/drawing/2014/main" id="{70555E19-6614-4893-8E92-1E52BE48F8E2}"/>
                  </a:ext>
                </a:extLst>
              </p:cNvPr>
              <p:cNvSpPr/>
              <p:nvPr/>
            </p:nvSpPr>
            <p:spPr bwMode="auto">
              <a:xfrm>
                <a:off x="9446417" y="4981027"/>
                <a:ext cx="317087" cy="240751"/>
              </a:xfrm>
              <a:custGeom>
                <a:avLst/>
                <a:gdLst>
                  <a:gd name="T0" fmla="*/ 37 w 99"/>
                  <a:gd name="T1" fmla="*/ 16 h 75"/>
                  <a:gd name="T2" fmla="*/ 53 w 99"/>
                  <a:gd name="T3" fmla="*/ 31 h 75"/>
                  <a:gd name="T4" fmla="*/ 68 w 99"/>
                  <a:gd name="T5" fmla="*/ 16 h 75"/>
                  <a:gd name="T6" fmla="*/ 53 w 99"/>
                  <a:gd name="T7" fmla="*/ 0 h 75"/>
                  <a:gd name="T8" fmla="*/ 37 w 99"/>
                  <a:gd name="T9" fmla="*/ 16 h 75"/>
                  <a:gd name="T10" fmla="*/ 0 w 99"/>
                  <a:gd name="T11" fmla="*/ 16 h 75"/>
                  <a:gd name="T12" fmla="*/ 16 w 99"/>
                  <a:gd name="T13" fmla="*/ 31 h 75"/>
                  <a:gd name="T14" fmla="*/ 31 w 99"/>
                  <a:gd name="T15" fmla="*/ 16 h 75"/>
                  <a:gd name="T16" fmla="*/ 16 w 99"/>
                  <a:gd name="T17" fmla="*/ 0 h 75"/>
                  <a:gd name="T18" fmla="*/ 0 w 99"/>
                  <a:gd name="T19" fmla="*/ 16 h 75"/>
                  <a:gd name="T20" fmla="*/ 74 w 99"/>
                  <a:gd name="T21" fmla="*/ 47 h 75"/>
                  <a:gd name="T22" fmla="*/ 74 w 99"/>
                  <a:gd name="T23" fmla="*/ 37 h 75"/>
                  <a:gd name="T24" fmla="*/ 68 w 99"/>
                  <a:gd name="T25" fmla="*/ 31 h 75"/>
                  <a:gd name="T26" fmla="*/ 53 w 99"/>
                  <a:gd name="T27" fmla="*/ 31 h 75"/>
                  <a:gd name="T28" fmla="*/ 16 w 99"/>
                  <a:gd name="T29" fmla="*/ 31 h 75"/>
                  <a:gd name="T30" fmla="*/ 6 w 99"/>
                  <a:gd name="T31" fmla="*/ 31 h 75"/>
                  <a:gd name="T32" fmla="*/ 0 w 99"/>
                  <a:gd name="T33" fmla="*/ 37 h 75"/>
                  <a:gd name="T34" fmla="*/ 0 w 99"/>
                  <a:gd name="T35" fmla="*/ 68 h 75"/>
                  <a:gd name="T36" fmla="*/ 6 w 99"/>
                  <a:gd name="T37" fmla="*/ 75 h 75"/>
                  <a:gd name="T38" fmla="*/ 68 w 99"/>
                  <a:gd name="T39" fmla="*/ 75 h 75"/>
                  <a:gd name="T40" fmla="*/ 74 w 99"/>
                  <a:gd name="T41" fmla="*/ 68 h 75"/>
                  <a:gd name="T42" fmla="*/ 74 w 99"/>
                  <a:gd name="T43" fmla="*/ 59 h 75"/>
                  <a:gd name="T44" fmla="*/ 99 w 99"/>
                  <a:gd name="T45" fmla="*/ 75 h 75"/>
                  <a:gd name="T46" fmla="*/ 99 w 99"/>
                  <a:gd name="T47" fmla="*/ 31 h 75"/>
                  <a:gd name="T48" fmla="*/ 74 w 99"/>
                  <a:gd name="T49" fmla="*/ 47 h 75"/>
                  <a:gd name="T50" fmla="*/ 62 w 99"/>
                  <a:gd name="T51" fmla="*/ 62 h 75"/>
                  <a:gd name="T52" fmla="*/ 13 w 99"/>
                  <a:gd name="T53" fmla="*/ 62 h 75"/>
                  <a:gd name="T54" fmla="*/ 13 w 99"/>
                  <a:gd name="T55" fmla="*/ 44 h 75"/>
                  <a:gd name="T56" fmla="*/ 62 w 99"/>
                  <a:gd name="T57" fmla="*/ 44 h 75"/>
                  <a:gd name="T58" fmla="*/ 62 w 99"/>
                  <a:gd name="T59"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5">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5"/>
                      <a:pt x="6" y="75"/>
                    </a:cubicBezTo>
                    <a:cubicBezTo>
                      <a:pt x="68" y="75"/>
                      <a:pt x="68" y="75"/>
                      <a:pt x="68" y="75"/>
                    </a:cubicBezTo>
                    <a:cubicBezTo>
                      <a:pt x="72" y="75"/>
                      <a:pt x="74" y="72"/>
                      <a:pt x="74" y="68"/>
                    </a:cubicBezTo>
                    <a:cubicBezTo>
                      <a:pt x="74" y="59"/>
                      <a:pt x="74" y="59"/>
                      <a:pt x="74" y="59"/>
                    </a:cubicBezTo>
                    <a:cubicBezTo>
                      <a:pt x="99" y="75"/>
                      <a:pt x="99" y="75"/>
                      <a:pt x="99" y="75"/>
                    </a:cubicBezTo>
                    <a:cubicBezTo>
                      <a:pt x="99" y="31"/>
                      <a:pt x="99" y="31"/>
                      <a:pt x="99" y="31"/>
                    </a:cubicBezTo>
                    <a:lnTo>
                      <a:pt x="74" y="47"/>
                    </a:lnTo>
                    <a:close/>
                    <a:moveTo>
                      <a:pt x="62" y="62"/>
                    </a:moveTo>
                    <a:cubicBezTo>
                      <a:pt x="13" y="62"/>
                      <a:pt x="13" y="62"/>
                      <a:pt x="13" y="62"/>
                    </a:cubicBezTo>
                    <a:cubicBezTo>
                      <a:pt x="13" y="44"/>
                      <a:pt x="13" y="44"/>
                      <a:pt x="13" y="44"/>
                    </a:cubicBezTo>
                    <a:cubicBezTo>
                      <a:pt x="62" y="44"/>
                      <a:pt x="62" y="44"/>
                      <a:pt x="62" y="44"/>
                    </a:cubicBezTo>
                    <a:lnTo>
                      <a:pt x="6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îṧḻídé">
                <a:extLst>
                  <a:ext uri="{FF2B5EF4-FFF2-40B4-BE49-F238E27FC236}">
                    <a16:creationId xmlns:a16="http://schemas.microsoft.com/office/drawing/2014/main" id="{C4883E96-AE3E-46B0-9056-A85B2ECD83BE}"/>
                  </a:ext>
                </a:extLst>
              </p:cNvPr>
              <p:cNvSpPr/>
              <p:nvPr/>
            </p:nvSpPr>
            <p:spPr bwMode="auto">
              <a:xfrm>
                <a:off x="9372038" y="4200054"/>
                <a:ext cx="336661" cy="340575"/>
              </a:xfrm>
              <a:custGeom>
                <a:avLst/>
                <a:gdLst>
                  <a:gd name="T0" fmla="*/ 53 w 105"/>
                  <a:gd name="T1" fmla="*/ 0 h 106"/>
                  <a:gd name="T2" fmla="*/ 0 w 105"/>
                  <a:gd name="T3" fmla="*/ 53 h 106"/>
                  <a:gd name="T4" fmla="*/ 53 w 105"/>
                  <a:gd name="T5" fmla="*/ 106 h 106"/>
                  <a:gd name="T6" fmla="*/ 105 w 105"/>
                  <a:gd name="T7" fmla="*/ 53 h 106"/>
                  <a:gd name="T8" fmla="*/ 53 w 105"/>
                  <a:gd name="T9" fmla="*/ 0 h 106"/>
                  <a:gd name="T10" fmla="*/ 84 w 105"/>
                  <a:gd name="T11" fmla="*/ 45 h 106"/>
                  <a:gd name="T12" fmla="*/ 55 w 105"/>
                  <a:gd name="T13" fmla="*/ 85 h 106"/>
                  <a:gd name="T14" fmla="*/ 41 w 105"/>
                  <a:gd name="T15" fmla="*/ 80 h 106"/>
                  <a:gd name="T16" fmla="*/ 31 w 105"/>
                  <a:gd name="T17" fmla="*/ 48 h 106"/>
                  <a:gd name="T18" fmla="*/ 24 w 105"/>
                  <a:gd name="T19" fmla="*/ 50 h 106"/>
                  <a:gd name="T20" fmla="*/ 21 w 105"/>
                  <a:gd name="T21" fmla="*/ 47 h 106"/>
                  <a:gd name="T22" fmla="*/ 40 w 105"/>
                  <a:gd name="T23" fmla="*/ 33 h 106"/>
                  <a:gd name="T24" fmla="*/ 51 w 105"/>
                  <a:gd name="T25" fmla="*/ 54 h 106"/>
                  <a:gd name="T26" fmla="*/ 56 w 105"/>
                  <a:gd name="T27" fmla="*/ 67 h 106"/>
                  <a:gd name="T28" fmla="*/ 64 w 105"/>
                  <a:gd name="T29" fmla="*/ 55 h 106"/>
                  <a:gd name="T30" fmla="*/ 57 w 105"/>
                  <a:gd name="T31" fmla="*/ 47 h 106"/>
                  <a:gd name="T32" fmla="*/ 84 w 105"/>
                  <a:gd name="T33"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53" y="0"/>
                    </a:moveTo>
                    <a:cubicBezTo>
                      <a:pt x="23" y="0"/>
                      <a:pt x="0" y="24"/>
                      <a:pt x="0" y="53"/>
                    </a:cubicBezTo>
                    <a:cubicBezTo>
                      <a:pt x="0" y="82"/>
                      <a:pt x="23" y="106"/>
                      <a:pt x="53" y="106"/>
                    </a:cubicBezTo>
                    <a:cubicBezTo>
                      <a:pt x="82" y="106"/>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9"/>
                      <a:pt x="64" y="43"/>
                      <a:pt x="57" y="47"/>
                    </a:cubicBezTo>
                    <a:cubicBezTo>
                      <a:pt x="60" y="30"/>
                      <a:pt x="87" y="26"/>
                      <a:pt x="8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íšlïdé">
                <a:extLst>
                  <a:ext uri="{FF2B5EF4-FFF2-40B4-BE49-F238E27FC236}">
                    <a16:creationId xmlns:a16="http://schemas.microsoft.com/office/drawing/2014/main" id="{A13D4ED0-B872-468F-97D1-5B60650E86A4}"/>
                  </a:ext>
                </a:extLst>
              </p:cNvPr>
              <p:cNvSpPr/>
              <p:nvPr/>
            </p:nvSpPr>
            <p:spPr bwMode="auto">
              <a:xfrm>
                <a:off x="9266343" y="3900582"/>
                <a:ext cx="326874" cy="277941"/>
              </a:xfrm>
              <a:custGeom>
                <a:avLst/>
                <a:gdLst>
                  <a:gd name="T0" fmla="*/ 84 w 102"/>
                  <a:gd name="T1" fmla="*/ 82 h 87"/>
                  <a:gd name="T2" fmla="*/ 81 w 102"/>
                  <a:gd name="T3" fmla="*/ 81 h 87"/>
                  <a:gd name="T4" fmla="*/ 81 w 102"/>
                  <a:gd name="T5" fmla="*/ 74 h 87"/>
                  <a:gd name="T6" fmla="*/ 93 w 102"/>
                  <a:gd name="T7" fmla="*/ 44 h 87"/>
                  <a:gd name="T8" fmla="*/ 81 w 102"/>
                  <a:gd name="T9" fmla="*/ 13 h 87"/>
                  <a:gd name="T10" fmla="*/ 81 w 102"/>
                  <a:gd name="T11" fmla="*/ 6 h 87"/>
                  <a:gd name="T12" fmla="*/ 87 w 102"/>
                  <a:gd name="T13" fmla="*/ 6 h 87"/>
                  <a:gd name="T14" fmla="*/ 102 w 102"/>
                  <a:gd name="T15" fmla="*/ 44 h 87"/>
                  <a:gd name="T16" fmla="*/ 87 w 102"/>
                  <a:gd name="T17" fmla="*/ 81 h 87"/>
                  <a:gd name="T18" fmla="*/ 84 w 102"/>
                  <a:gd name="T19" fmla="*/ 82 h 87"/>
                  <a:gd name="T20" fmla="*/ 68 w 102"/>
                  <a:gd name="T21" fmla="*/ 74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4 h 87"/>
                  <a:gd name="T34" fmla="*/ 71 w 102"/>
                  <a:gd name="T35" fmla="*/ 72 h 87"/>
                  <a:gd name="T36" fmla="*/ 68 w 102"/>
                  <a:gd name="T37" fmla="*/ 74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5 h 87"/>
                  <a:gd name="T58" fmla="*/ 42 w 102"/>
                  <a:gd name="T59" fmla="*/ 82 h 87"/>
                  <a:gd name="T60" fmla="*/ 38 w 102"/>
                  <a:gd name="T61" fmla="*/ 84 h 87"/>
                  <a:gd name="T62" fmla="*/ 15 w 102"/>
                  <a:gd name="T63" fmla="*/ 62 h 87"/>
                  <a:gd name="T64" fmla="*/ 0 w 102"/>
                  <a:gd name="T65" fmla="*/ 62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4"/>
                    </a:cubicBezTo>
                    <a:cubicBezTo>
                      <a:pt x="93" y="32"/>
                      <a:pt x="89" y="21"/>
                      <a:pt x="81" y="13"/>
                    </a:cubicBezTo>
                    <a:cubicBezTo>
                      <a:pt x="79" y="11"/>
                      <a:pt x="79" y="8"/>
                      <a:pt x="81" y="6"/>
                    </a:cubicBezTo>
                    <a:cubicBezTo>
                      <a:pt x="82" y="4"/>
                      <a:pt x="85" y="4"/>
                      <a:pt x="87" y="6"/>
                    </a:cubicBezTo>
                    <a:cubicBezTo>
                      <a:pt x="97" y="16"/>
                      <a:pt x="102" y="29"/>
                      <a:pt x="102" y="44"/>
                    </a:cubicBezTo>
                    <a:cubicBezTo>
                      <a:pt x="102" y="58"/>
                      <a:pt x="97" y="71"/>
                      <a:pt x="87" y="81"/>
                    </a:cubicBezTo>
                    <a:cubicBezTo>
                      <a:pt x="86" y="82"/>
                      <a:pt x="85" y="82"/>
                      <a:pt x="84" y="82"/>
                    </a:cubicBezTo>
                    <a:close/>
                    <a:moveTo>
                      <a:pt x="68" y="74"/>
                    </a:moveTo>
                    <a:cubicBezTo>
                      <a:pt x="67" y="74"/>
                      <a:pt x="65" y="73"/>
                      <a:pt x="65" y="72"/>
                    </a:cubicBezTo>
                    <a:cubicBezTo>
                      <a:pt x="63" y="70"/>
                      <a:pt x="63" y="68"/>
                      <a:pt x="65" y="66"/>
                    </a:cubicBezTo>
                    <a:cubicBezTo>
                      <a:pt x="77" y="54"/>
                      <a:pt x="77" y="33"/>
                      <a:pt x="65" y="21"/>
                    </a:cubicBezTo>
                    <a:cubicBezTo>
                      <a:pt x="63" y="19"/>
                      <a:pt x="63" y="17"/>
                      <a:pt x="65" y="15"/>
                    </a:cubicBezTo>
                    <a:cubicBezTo>
                      <a:pt x="66" y="13"/>
                      <a:pt x="69" y="13"/>
                      <a:pt x="71" y="15"/>
                    </a:cubicBezTo>
                    <a:cubicBezTo>
                      <a:pt x="79" y="22"/>
                      <a:pt x="83" y="33"/>
                      <a:pt x="83" y="44"/>
                    </a:cubicBezTo>
                    <a:cubicBezTo>
                      <a:pt x="83" y="54"/>
                      <a:pt x="79" y="65"/>
                      <a:pt x="71" y="72"/>
                    </a:cubicBezTo>
                    <a:cubicBezTo>
                      <a:pt x="70" y="73"/>
                      <a:pt x="69" y="74"/>
                      <a:pt x="68" y="74"/>
                    </a:cubicBezTo>
                    <a:close/>
                    <a:moveTo>
                      <a:pt x="52" y="65"/>
                    </a:moveTo>
                    <a:cubicBezTo>
                      <a:pt x="51" y="65"/>
                      <a:pt x="49" y="65"/>
                      <a:pt x="49" y="64"/>
                    </a:cubicBezTo>
                    <a:cubicBezTo>
                      <a:pt x="47" y="62"/>
                      <a:pt x="47" y="59"/>
                      <a:pt x="49" y="57"/>
                    </a:cubicBezTo>
                    <a:cubicBezTo>
                      <a:pt x="56" y="50"/>
                      <a:pt x="56" y="37"/>
                      <a:pt x="49" y="30"/>
                    </a:cubicBezTo>
                    <a:cubicBezTo>
                      <a:pt x="47" y="28"/>
                      <a:pt x="47" y="25"/>
                      <a:pt x="49" y="23"/>
                    </a:cubicBezTo>
                    <a:cubicBezTo>
                      <a:pt x="50" y="22"/>
                      <a:pt x="53" y="22"/>
                      <a:pt x="55" y="23"/>
                    </a:cubicBezTo>
                    <a:cubicBezTo>
                      <a:pt x="66" y="34"/>
                      <a:pt x="66" y="53"/>
                      <a:pt x="55" y="64"/>
                    </a:cubicBezTo>
                    <a:cubicBezTo>
                      <a:pt x="54" y="65"/>
                      <a:pt x="53" y="65"/>
                      <a:pt x="52" y="65"/>
                    </a:cubicBezTo>
                    <a:close/>
                    <a:moveTo>
                      <a:pt x="38" y="3"/>
                    </a:moveTo>
                    <a:cubicBezTo>
                      <a:pt x="40" y="0"/>
                      <a:pt x="42" y="1"/>
                      <a:pt x="42" y="5"/>
                    </a:cubicBezTo>
                    <a:cubicBezTo>
                      <a:pt x="42" y="82"/>
                      <a:pt x="42" y="82"/>
                      <a:pt x="42" y="82"/>
                    </a:cubicBezTo>
                    <a:cubicBezTo>
                      <a:pt x="42" y="86"/>
                      <a:pt x="40" y="87"/>
                      <a:pt x="38" y="84"/>
                    </a:cubicBezTo>
                    <a:cubicBezTo>
                      <a:pt x="15" y="62"/>
                      <a:pt x="15" y="62"/>
                      <a:pt x="15" y="62"/>
                    </a:cubicBezTo>
                    <a:cubicBezTo>
                      <a:pt x="0" y="62"/>
                      <a:pt x="0" y="62"/>
                      <a:pt x="0" y="62"/>
                    </a:cubicBezTo>
                    <a:cubicBezTo>
                      <a:pt x="0" y="25"/>
                      <a:pt x="0" y="25"/>
                      <a:pt x="0" y="25"/>
                    </a:cubicBezTo>
                    <a:cubicBezTo>
                      <a:pt x="15" y="25"/>
                      <a:pt x="15" y="25"/>
                      <a:pt x="15" y="25"/>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í$ļîḓè">
                <a:extLst>
                  <a:ext uri="{FF2B5EF4-FFF2-40B4-BE49-F238E27FC236}">
                    <a16:creationId xmlns:a16="http://schemas.microsoft.com/office/drawing/2014/main" id="{4C636BDC-9603-43D4-BA09-DA8669E0A6F7}"/>
                  </a:ext>
                </a:extLst>
              </p:cNvPr>
              <p:cNvSpPr/>
              <p:nvPr/>
            </p:nvSpPr>
            <p:spPr bwMode="auto">
              <a:xfrm>
                <a:off x="8986444" y="3544348"/>
                <a:ext cx="369936" cy="326873"/>
              </a:xfrm>
              <a:custGeom>
                <a:avLst/>
                <a:gdLst>
                  <a:gd name="T0" fmla="*/ 124 w 189"/>
                  <a:gd name="T1" fmla="*/ 23 h 167"/>
                  <a:gd name="T2" fmla="*/ 65 w 189"/>
                  <a:gd name="T3" fmla="*/ 0 h 167"/>
                  <a:gd name="T4" fmla="*/ 0 w 189"/>
                  <a:gd name="T5" fmla="*/ 23 h 167"/>
                  <a:gd name="T6" fmla="*/ 0 w 189"/>
                  <a:gd name="T7" fmla="*/ 167 h 167"/>
                  <a:gd name="T8" fmla="*/ 65 w 189"/>
                  <a:gd name="T9" fmla="*/ 142 h 167"/>
                  <a:gd name="T10" fmla="*/ 124 w 189"/>
                  <a:gd name="T11" fmla="*/ 167 h 167"/>
                  <a:gd name="T12" fmla="*/ 189 w 189"/>
                  <a:gd name="T13" fmla="*/ 142 h 167"/>
                  <a:gd name="T14" fmla="*/ 189 w 189"/>
                  <a:gd name="T15" fmla="*/ 0 h 167"/>
                  <a:gd name="T16" fmla="*/ 124 w 189"/>
                  <a:gd name="T17" fmla="*/ 23 h 167"/>
                  <a:gd name="T18" fmla="*/ 70 w 189"/>
                  <a:gd name="T19" fmla="*/ 15 h 167"/>
                  <a:gd name="T20" fmla="*/ 119 w 189"/>
                  <a:gd name="T21" fmla="*/ 35 h 167"/>
                  <a:gd name="T22" fmla="*/ 119 w 189"/>
                  <a:gd name="T23" fmla="*/ 152 h 167"/>
                  <a:gd name="T24" fmla="*/ 70 w 189"/>
                  <a:gd name="T25" fmla="*/ 133 h 167"/>
                  <a:gd name="T26" fmla="*/ 70 w 189"/>
                  <a:gd name="T27" fmla="*/ 15 h 167"/>
                  <a:gd name="T28" fmla="*/ 11 w 189"/>
                  <a:gd name="T29" fmla="*/ 31 h 167"/>
                  <a:gd name="T30" fmla="*/ 58 w 189"/>
                  <a:gd name="T31" fmla="*/ 15 h 167"/>
                  <a:gd name="T32" fmla="*/ 58 w 189"/>
                  <a:gd name="T33" fmla="*/ 133 h 167"/>
                  <a:gd name="T34" fmla="*/ 11 w 189"/>
                  <a:gd name="T35" fmla="*/ 151 h 167"/>
                  <a:gd name="T36" fmla="*/ 11 w 189"/>
                  <a:gd name="T37" fmla="*/ 31 h 167"/>
                  <a:gd name="T38" fmla="*/ 178 w 189"/>
                  <a:gd name="T39" fmla="*/ 134 h 167"/>
                  <a:gd name="T40" fmla="*/ 130 w 189"/>
                  <a:gd name="T41" fmla="*/ 152 h 167"/>
                  <a:gd name="T42" fmla="*/ 130 w 189"/>
                  <a:gd name="T43" fmla="*/ 35 h 167"/>
                  <a:gd name="T44" fmla="*/ 178 w 189"/>
                  <a:gd name="T45" fmla="*/ 17 h 167"/>
                  <a:gd name="T46" fmla="*/ 178 w 189"/>
                  <a:gd name="T47"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67">
                    <a:moveTo>
                      <a:pt x="124" y="23"/>
                    </a:moveTo>
                    <a:lnTo>
                      <a:pt x="65" y="0"/>
                    </a:lnTo>
                    <a:lnTo>
                      <a:pt x="0" y="23"/>
                    </a:lnTo>
                    <a:lnTo>
                      <a:pt x="0" y="167"/>
                    </a:lnTo>
                    <a:lnTo>
                      <a:pt x="65" y="142"/>
                    </a:lnTo>
                    <a:lnTo>
                      <a:pt x="124" y="167"/>
                    </a:lnTo>
                    <a:lnTo>
                      <a:pt x="189" y="142"/>
                    </a:lnTo>
                    <a:lnTo>
                      <a:pt x="189" y="0"/>
                    </a:lnTo>
                    <a:lnTo>
                      <a:pt x="124" y="23"/>
                    </a:lnTo>
                    <a:close/>
                    <a:moveTo>
                      <a:pt x="70" y="15"/>
                    </a:moveTo>
                    <a:lnTo>
                      <a:pt x="119" y="35"/>
                    </a:lnTo>
                    <a:lnTo>
                      <a:pt x="119" y="152"/>
                    </a:lnTo>
                    <a:lnTo>
                      <a:pt x="70" y="133"/>
                    </a:lnTo>
                    <a:lnTo>
                      <a:pt x="70" y="15"/>
                    </a:lnTo>
                    <a:close/>
                    <a:moveTo>
                      <a:pt x="11" y="31"/>
                    </a:moveTo>
                    <a:lnTo>
                      <a:pt x="58" y="15"/>
                    </a:lnTo>
                    <a:lnTo>
                      <a:pt x="58" y="133"/>
                    </a:lnTo>
                    <a:lnTo>
                      <a:pt x="11" y="151"/>
                    </a:lnTo>
                    <a:lnTo>
                      <a:pt x="11" y="31"/>
                    </a:lnTo>
                    <a:close/>
                    <a:moveTo>
                      <a:pt x="178" y="134"/>
                    </a:moveTo>
                    <a:lnTo>
                      <a:pt x="130" y="152"/>
                    </a:lnTo>
                    <a:lnTo>
                      <a:pt x="130" y="35"/>
                    </a:lnTo>
                    <a:lnTo>
                      <a:pt x="178" y="17"/>
                    </a:lnTo>
                    <a:lnTo>
                      <a:pt x="17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išḷiḍe">
                <a:extLst>
                  <a:ext uri="{FF2B5EF4-FFF2-40B4-BE49-F238E27FC236}">
                    <a16:creationId xmlns:a16="http://schemas.microsoft.com/office/drawing/2014/main" id="{94BD05BD-9E4D-49D5-849E-00FE3427B714}"/>
                  </a:ext>
                </a:extLst>
              </p:cNvPr>
              <p:cNvSpPr/>
              <p:nvPr/>
            </p:nvSpPr>
            <p:spPr bwMode="auto">
              <a:xfrm>
                <a:off x="9078439" y="2322975"/>
                <a:ext cx="405168" cy="409081"/>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9"/>
                      <a:pt x="0" y="64"/>
                    </a:cubicBezTo>
                    <a:cubicBezTo>
                      <a:pt x="0" y="99"/>
                      <a:pt x="28" y="128"/>
                      <a:pt x="63" y="128"/>
                    </a:cubicBezTo>
                    <a:cubicBezTo>
                      <a:pt x="99" y="128"/>
                      <a:pt x="127" y="99"/>
                      <a:pt x="127" y="64"/>
                    </a:cubicBezTo>
                    <a:cubicBezTo>
                      <a:pt x="127" y="29"/>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îṩḷïḑe">
                <a:extLst>
                  <a:ext uri="{FF2B5EF4-FFF2-40B4-BE49-F238E27FC236}">
                    <a16:creationId xmlns:a16="http://schemas.microsoft.com/office/drawing/2014/main" id="{1B50EFA0-8075-48E9-962F-D43B551534BF}"/>
                  </a:ext>
                </a:extLst>
              </p:cNvPr>
              <p:cNvSpPr/>
              <p:nvPr/>
            </p:nvSpPr>
            <p:spPr bwMode="auto">
              <a:xfrm>
                <a:off x="10258707" y="5188504"/>
                <a:ext cx="307301" cy="307300"/>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ïṩľíḋè">
                <a:extLst>
                  <a:ext uri="{FF2B5EF4-FFF2-40B4-BE49-F238E27FC236}">
                    <a16:creationId xmlns:a16="http://schemas.microsoft.com/office/drawing/2014/main" id="{3961F7B7-BEF8-4C97-BBBA-D0909A242A21}"/>
                  </a:ext>
                </a:extLst>
              </p:cNvPr>
              <p:cNvSpPr/>
              <p:nvPr/>
            </p:nvSpPr>
            <p:spPr bwMode="auto">
              <a:xfrm>
                <a:off x="9922047" y="5121955"/>
                <a:ext cx="272069" cy="272068"/>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ïṡḻiḑé">
                <a:extLst>
                  <a:ext uri="{FF2B5EF4-FFF2-40B4-BE49-F238E27FC236}">
                    <a16:creationId xmlns:a16="http://schemas.microsoft.com/office/drawing/2014/main" id="{F6FF036F-0D44-4DDC-ADB3-3B97199201B3}"/>
                  </a:ext>
                </a:extLst>
              </p:cNvPr>
              <p:cNvSpPr/>
              <p:nvPr/>
            </p:nvSpPr>
            <p:spPr bwMode="auto">
              <a:xfrm>
                <a:off x="10258707" y="5621075"/>
                <a:ext cx="364063" cy="360148"/>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ṧļíḍé">
                <a:extLst>
                  <a:ext uri="{FF2B5EF4-FFF2-40B4-BE49-F238E27FC236}">
                    <a16:creationId xmlns:a16="http://schemas.microsoft.com/office/drawing/2014/main" id="{8034413E-A869-454F-B280-99FA5272F315}"/>
                  </a:ext>
                </a:extLst>
              </p:cNvPr>
              <p:cNvSpPr/>
              <p:nvPr/>
            </p:nvSpPr>
            <p:spPr bwMode="auto">
              <a:xfrm>
                <a:off x="9160647" y="5274627"/>
                <a:ext cx="358192" cy="550009"/>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î$ḻíḑê">
                <a:extLst>
                  <a:ext uri="{FF2B5EF4-FFF2-40B4-BE49-F238E27FC236}">
                    <a16:creationId xmlns:a16="http://schemas.microsoft.com/office/drawing/2014/main" id="{6201C9F7-5144-4B62-90AF-B2B9059D3605}"/>
                  </a:ext>
                </a:extLst>
              </p:cNvPr>
              <p:cNvSpPr/>
              <p:nvPr/>
            </p:nvSpPr>
            <p:spPr bwMode="auto">
              <a:xfrm>
                <a:off x="9589301" y="5294200"/>
                <a:ext cx="305343" cy="348404"/>
              </a:xfrm>
              <a:custGeom>
                <a:avLst/>
                <a:gdLst>
                  <a:gd name="T0" fmla="*/ 40 w 95"/>
                  <a:gd name="T1" fmla="*/ 61 h 109"/>
                  <a:gd name="T2" fmla="*/ 34 w 95"/>
                  <a:gd name="T3" fmla="*/ 54 h 109"/>
                  <a:gd name="T4" fmla="*/ 13 w 95"/>
                  <a:gd name="T5" fmla="*/ 75 h 109"/>
                  <a:gd name="T6" fmla="*/ 34 w 95"/>
                  <a:gd name="T7" fmla="*/ 95 h 109"/>
                  <a:gd name="T8" fmla="*/ 40 w 95"/>
                  <a:gd name="T9" fmla="*/ 88 h 109"/>
                  <a:gd name="T10" fmla="*/ 27 w 95"/>
                  <a:gd name="T11" fmla="*/ 75 h 109"/>
                  <a:gd name="T12" fmla="*/ 40 w 95"/>
                  <a:gd name="T13" fmla="*/ 61 h 109"/>
                  <a:gd name="T14" fmla="*/ 54 w 95"/>
                  <a:gd name="T15" fmla="*/ 88 h 109"/>
                  <a:gd name="T16" fmla="*/ 61 w 95"/>
                  <a:gd name="T17" fmla="*/ 95 h 109"/>
                  <a:gd name="T18" fmla="*/ 81 w 95"/>
                  <a:gd name="T19" fmla="*/ 75 h 109"/>
                  <a:gd name="T20" fmla="*/ 61 w 95"/>
                  <a:gd name="T21" fmla="*/ 54 h 109"/>
                  <a:gd name="T22" fmla="*/ 54 w 95"/>
                  <a:gd name="T23" fmla="*/ 61 h 109"/>
                  <a:gd name="T24" fmla="*/ 68 w 95"/>
                  <a:gd name="T25" fmla="*/ 75 h 109"/>
                  <a:gd name="T26" fmla="*/ 54 w 95"/>
                  <a:gd name="T27" fmla="*/ 88 h 109"/>
                  <a:gd name="T28" fmla="*/ 89 w 95"/>
                  <a:gd name="T29" fmla="*/ 21 h 109"/>
                  <a:gd name="T30" fmla="*/ 74 w 95"/>
                  <a:gd name="T31" fmla="*/ 6 h 109"/>
                  <a:gd name="T32" fmla="*/ 59 w 95"/>
                  <a:gd name="T33" fmla="*/ 0 h 109"/>
                  <a:gd name="T34" fmla="*/ 8 w 95"/>
                  <a:gd name="T35" fmla="*/ 0 h 109"/>
                  <a:gd name="T36" fmla="*/ 0 w 95"/>
                  <a:gd name="T37" fmla="*/ 8 h 109"/>
                  <a:gd name="T38" fmla="*/ 0 w 95"/>
                  <a:gd name="T39" fmla="*/ 100 h 109"/>
                  <a:gd name="T40" fmla="*/ 8 w 95"/>
                  <a:gd name="T41" fmla="*/ 109 h 109"/>
                  <a:gd name="T42" fmla="*/ 86 w 95"/>
                  <a:gd name="T43" fmla="*/ 109 h 109"/>
                  <a:gd name="T44" fmla="*/ 95 w 95"/>
                  <a:gd name="T45" fmla="*/ 100 h 109"/>
                  <a:gd name="T46" fmla="*/ 95 w 95"/>
                  <a:gd name="T47" fmla="*/ 36 h 109"/>
                  <a:gd name="T48" fmla="*/ 89 w 95"/>
                  <a:gd name="T49" fmla="*/ 21 h 109"/>
                  <a:gd name="T50" fmla="*/ 84 w 95"/>
                  <a:gd name="T51" fmla="*/ 26 h 109"/>
                  <a:gd name="T52" fmla="*/ 85 w 95"/>
                  <a:gd name="T53" fmla="*/ 27 h 109"/>
                  <a:gd name="T54" fmla="*/ 68 w 95"/>
                  <a:gd name="T55" fmla="*/ 27 h 109"/>
                  <a:gd name="T56" fmla="*/ 68 w 95"/>
                  <a:gd name="T57" fmla="*/ 10 h 109"/>
                  <a:gd name="T58" fmla="*/ 69 w 95"/>
                  <a:gd name="T59" fmla="*/ 11 h 109"/>
                  <a:gd name="T60" fmla="*/ 84 w 95"/>
                  <a:gd name="T61" fmla="*/ 26 h 109"/>
                  <a:gd name="T62" fmla="*/ 88 w 95"/>
                  <a:gd name="T63" fmla="*/ 100 h 109"/>
                  <a:gd name="T64" fmla="*/ 86 w 95"/>
                  <a:gd name="T65" fmla="*/ 102 h 109"/>
                  <a:gd name="T66" fmla="*/ 8 w 95"/>
                  <a:gd name="T67" fmla="*/ 102 h 109"/>
                  <a:gd name="T68" fmla="*/ 6 w 95"/>
                  <a:gd name="T69" fmla="*/ 100 h 109"/>
                  <a:gd name="T70" fmla="*/ 6 w 95"/>
                  <a:gd name="T71" fmla="*/ 8 h 109"/>
                  <a:gd name="T72" fmla="*/ 8 w 95"/>
                  <a:gd name="T73" fmla="*/ 7 h 109"/>
                  <a:gd name="T74" fmla="*/ 59 w 95"/>
                  <a:gd name="T75" fmla="*/ 7 h 109"/>
                  <a:gd name="T76" fmla="*/ 61 w 95"/>
                  <a:gd name="T77" fmla="*/ 7 h 109"/>
                  <a:gd name="T78" fmla="*/ 61 w 95"/>
                  <a:gd name="T79" fmla="*/ 34 h 109"/>
                  <a:gd name="T80" fmla="*/ 88 w 95"/>
                  <a:gd name="T81" fmla="*/ 34 h 109"/>
                  <a:gd name="T82" fmla="*/ 88 w 95"/>
                  <a:gd name="T83" fmla="*/ 36 h 109"/>
                  <a:gd name="T84" fmla="*/ 88 w 95"/>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9">
                    <a:moveTo>
                      <a:pt x="40" y="61"/>
                    </a:moveTo>
                    <a:cubicBezTo>
                      <a:pt x="34" y="54"/>
                      <a:pt x="34" y="54"/>
                      <a:pt x="34" y="54"/>
                    </a:cubicBezTo>
                    <a:cubicBezTo>
                      <a:pt x="13" y="75"/>
                      <a:pt x="13" y="75"/>
                      <a:pt x="13" y="75"/>
                    </a:cubicBezTo>
                    <a:cubicBezTo>
                      <a:pt x="34" y="95"/>
                      <a:pt x="34" y="95"/>
                      <a:pt x="34" y="95"/>
                    </a:cubicBezTo>
                    <a:cubicBezTo>
                      <a:pt x="40" y="88"/>
                      <a:pt x="40" y="88"/>
                      <a:pt x="40" y="88"/>
                    </a:cubicBezTo>
                    <a:cubicBezTo>
                      <a:pt x="27" y="75"/>
                      <a:pt x="27" y="75"/>
                      <a:pt x="27" y="75"/>
                    </a:cubicBezTo>
                    <a:lnTo>
                      <a:pt x="40" y="61"/>
                    </a:lnTo>
                    <a:close/>
                    <a:moveTo>
                      <a:pt x="54" y="88"/>
                    </a:moveTo>
                    <a:cubicBezTo>
                      <a:pt x="61" y="95"/>
                      <a:pt x="61" y="95"/>
                      <a:pt x="61" y="95"/>
                    </a:cubicBezTo>
                    <a:cubicBezTo>
                      <a:pt x="81" y="75"/>
                      <a:pt x="81" y="75"/>
                      <a:pt x="81" y="75"/>
                    </a:cubicBezTo>
                    <a:cubicBezTo>
                      <a:pt x="61" y="54"/>
                      <a:pt x="61" y="54"/>
                      <a:pt x="61" y="54"/>
                    </a:cubicBezTo>
                    <a:cubicBezTo>
                      <a:pt x="54" y="61"/>
                      <a:pt x="54" y="61"/>
                      <a:pt x="54" y="61"/>
                    </a:cubicBezTo>
                    <a:cubicBezTo>
                      <a:pt x="68" y="75"/>
                      <a:pt x="68" y="75"/>
                      <a:pt x="68" y="75"/>
                    </a:cubicBezTo>
                    <a:lnTo>
                      <a:pt x="54" y="88"/>
                    </a:lnTo>
                    <a:close/>
                    <a:moveTo>
                      <a:pt x="89" y="21"/>
                    </a:moveTo>
                    <a:cubicBezTo>
                      <a:pt x="74" y="6"/>
                      <a:pt x="74" y="6"/>
                      <a:pt x="74" y="6"/>
                    </a:cubicBezTo>
                    <a:cubicBezTo>
                      <a:pt x="70" y="3"/>
                      <a:pt x="64" y="0"/>
                      <a:pt x="59" y="0"/>
                    </a:cubicBezTo>
                    <a:cubicBezTo>
                      <a:pt x="8" y="0"/>
                      <a:pt x="8" y="0"/>
                      <a:pt x="8" y="0"/>
                    </a:cubicBezTo>
                    <a:cubicBezTo>
                      <a:pt x="3" y="0"/>
                      <a:pt x="0" y="4"/>
                      <a:pt x="0" y="8"/>
                    </a:cubicBezTo>
                    <a:cubicBezTo>
                      <a:pt x="0" y="100"/>
                      <a:pt x="0" y="100"/>
                      <a:pt x="0" y="100"/>
                    </a:cubicBezTo>
                    <a:cubicBezTo>
                      <a:pt x="0" y="105"/>
                      <a:pt x="3" y="109"/>
                      <a:pt x="8" y="109"/>
                    </a:cubicBezTo>
                    <a:cubicBezTo>
                      <a:pt x="86" y="109"/>
                      <a:pt x="86" y="109"/>
                      <a:pt x="86" y="109"/>
                    </a:cubicBezTo>
                    <a:cubicBezTo>
                      <a:pt x="91" y="109"/>
                      <a:pt x="95" y="105"/>
                      <a:pt x="95" y="100"/>
                    </a:cubicBezTo>
                    <a:cubicBezTo>
                      <a:pt x="95" y="36"/>
                      <a:pt x="95" y="36"/>
                      <a:pt x="95" y="36"/>
                    </a:cubicBezTo>
                    <a:cubicBezTo>
                      <a:pt x="95" y="31"/>
                      <a:pt x="92" y="24"/>
                      <a:pt x="89" y="21"/>
                    </a:cubicBezTo>
                    <a:close/>
                    <a:moveTo>
                      <a:pt x="84" y="26"/>
                    </a:moveTo>
                    <a:cubicBezTo>
                      <a:pt x="84" y="26"/>
                      <a:pt x="85" y="27"/>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6"/>
                    </a:cubicBezTo>
                    <a:lnTo>
                      <a:pt x="8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iṩľîďé">
                <a:extLst>
                  <a:ext uri="{FF2B5EF4-FFF2-40B4-BE49-F238E27FC236}">
                    <a16:creationId xmlns:a16="http://schemas.microsoft.com/office/drawing/2014/main" id="{9C7F3F04-23B2-4959-8B77-797BB4782FD4}"/>
                  </a:ext>
                </a:extLst>
              </p:cNvPr>
              <p:cNvSpPr/>
              <p:nvPr/>
            </p:nvSpPr>
            <p:spPr bwMode="auto">
              <a:xfrm>
                <a:off x="9029505" y="1945211"/>
                <a:ext cx="401253" cy="297514"/>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8 h 93"/>
                  <a:gd name="T20" fmla="*/ 47 w 125"/>
                  <a:gd name="T21" fmla="*/ 15 h 93"/>
                  <a:gd name="T22" fmla="*/ 86 w 125"/>
                  <a:gd name="T23" fmla="*/ 46 h 93"/>
                  <a:gd name="T24" fmla="*/ 47 w 125"/>
                  <a:gd name="T25" fmla="*/ 7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3"/>
                      <a:pt x="11" y="93"/>
                      <a:pt x="23" y="93"/>
                    </a:cubicBezTo>
                    <a:cubicBezTo>
                      <a:pt x="101" y="93"/>
                      <a:pt x="101" y="93"/>
                      <a:pt x="101" y="93"/>
                    </a:cubicBezTo>
                    <a:cubicBezTo>
                      <a:pt x="114" y="93"/>
                      <a:pt x="125" y="83"/>
                      <a:pt x="125" y="70"/>
                    </a:cubicBezTo>
                    <a:cubicBezTo>
                      <a:pt x="125" y="23"/>
                      <a:pt x="125" y="23"/>
                      <a:pt x="125" y="23"/>
                    </a:cubicBezTo>
                    <a:cubicBezTo>
                      <a:pt x="125" y="10"/>
                      <a:pt x="114" y="0"/>
                      <a:pt x="101" y="0"/>
                    </a:cubicBezTo>
                    <a:close/>
                    <a:moveTo>
                      <a:pt x="47" y="78"/>
                    </a:moveTo>
                    <a:cubicBezTo>
                      <a:pt x="47" y="15"/>
                      <a:pt x="47" y="15"/>
                      <a:pt x="47" y="15"/>
                    </a:cubicBezTo>
                    <a:cubicBezTo>
                      <a:pt x="86" y="46"/>
                      <a:pt x="86" y="46"/>
                      <a:pt x="86" y="46"/>
                    </a:cubicBezTo>
                    <a:lnTo>
                      <a:pt x="4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ṡliďé">
                <a:extLst>
                  <a:ext uri="{FF2B5EF4-FFF2-40B4-BE49-F238E27FC236}">
                    <a16:creationId xmlns:a16="http://schemas.microsoft.com/office/drawing/2014/main" id="{26D80D14-33A0-43C1-AF60-062ADCECD5A0}"/>
                  </a:ext>
                </a:extLst>
              </p:cNvPr>
              <p:cNvSpPr/>
              <p:nvPr/>
            </p:nvSpPr>
            <p:spPr bwMode="auto">
              <a:xfrm>
                <a:off x="8534302" y="4360555"/>
                <a:ext cx="207477" cy="211391"/>
              </a:xfrm>
              <a:custGeom>
                <a:avLst/>
                <a:gdLst>
                  <a:gd name="T0" fmla="*/ 61 w 65"/>
                  <a:gd name="T1" fmla="*/ 19 h 66"/>
                  <a:gd name="T2" fmla="*/ 47 w 65"/>
                  <a:gd name="T3" fmla="*/ 4 h 66"/>
                  <a:gd name="T4" fmla="*/ 51 w 65"/>
                  <a:gd name="T5" fmla="*/ 0 h 66"/>
                  <a:gd name="T6" fmla="*/ 65 w 65"/>
                  <a:gd name="T7" fmla="*/ 15 h 66"/>
                  <a:gd name="T8" fmla="*/ 61 w 65"/>
                  <a:gd name="T9" fmla="*/ 19 h 66"/>
                  <a:gd name="T10" fmla="*/ 57 w 65"/>
                  <a:gd name="T11" fmla="*/ 23 h 66"/>
                  <a:gd name="T12" fmla="*/ 55 w 65"/>
                  <a:gd name="T13" fmla="*/ 46 h 66"/>
                  <a:gd name="T14" fmla="*/ 10 w 65"/>
                  <a:gd name="T15" fmla="*/ 66 h 66"/>
                  <a:gd name="T16" fmla="*/ 6 w 65"/>
                  <a:gd name="T17" fmla="*/ 63 h 66"/>
                  <a:gd name="T18" fmla="*/ 24 w 65"/>
                  <a:gd name="T19" fmla="*/ 45 h 66"/>
                  <a:gd name="T20" fmla="*/ 26 w 65"/>
                  <a:gd name="T21" fmla="*/ 46 h 66"/>
                  <a:gd name="T22" fmla="*/ 32 w 65"/>
                  <a:gd name="T23" fmla="*/ 39 h 66"/>
                  <a:gd name="T24" fmla="*/ 26 w 65"/>
                  <a:gd name="T25" fmla="*/ 33 h 66"/>
                  <a:gd name="T26" fmla="*/ 20 w 65"/>
                  <a:gd name="T27" fmla="*/ 39 h 66"/>
                  <a:gd name="T28" fmla="*/ 21 w 65"/>
                  <a:gd name="T29" fmla="*/ 42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5"/>
                      <a:pt x="65" y="15"/>
                      <a:pt x="65" y="15"/>
                    </a:cubicBezTo>
                    <a:lnTo>
                      <a:pt x="61" y="19"/>
                    </a:lnTo>
                    <a:close/>
                    <a:moveTo>
                      <a:pt x="57" y="23"/>
                    </a:moveTo>
                    <a:cubicBezTo>
                      <a:pt x="55" y="46"/>
                      <a:pt x="55" y="46"/>
                      <a:pt x="55" y="46"/>
                    </a:cubicBezTo>
                    <a:cubicBezTo>
                      <a:pt x="37" y="46"/>
                      <a:pt x="10" y="66"/>
                      <a:pt x="10" y="66"/>
                    </a:cubicBezTo>
                    <a:cubicBezTo>
                      <a:pt x="6" y="63"/>
                      <a:pt x="6" y="63"/>
                      <a:pt x="6" y="63"/>
                    </a:cubicBezTo>
                    <a:cubicBezTo>
                      <a:pt x="24" y="45"/>
                      <a:pt x="24" y="45"/>
                      <a:pt x="24" y="45"/>
                    </a:cubicBezTo>
                    <a:cubicBezTo>
                      <a:pt x="25" y="45"/>
                      <a:pt x="25" y="46"/>
                      <a:pt x="26" y="46"/>
                    </a:cubicBezTo>
                    <a:cubicBezTo>
                      <a:pt x="30" y="46"/>
                      <a:pt x="32" y="43"/>
                      <a:pt x="32" y="39"/>
                    </a:cubicBezTo>
                    <a:cubicBezTo>
                      <a:pt x="32" y="36"/>
                      <a:pt x="30" y="33"/>
                      <a:pt x="26" y="33"/>
                    </a:cubicBezTo>
                    <a:cubicBezTo>
                      <a:pt x="23" y="33"/>
                      <a:pt x="20" y="36"/>
                      <a:pt x="20" y="39"/>
                    </a:cubicBezTo>
                    <a:cubicBezTo>
                      <a:pt x="20" y="40"/>
                      <a:pt x="20" y="41"/>
                      <a:pt x="21" y="42"/>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iş1iḑè">
                <a:extLst>
                  <a:ext uri="{FF2B5EF4-FFF2-40B4-BE49-F238E27FC236}">
                    <a16:creationId xmlns:a16="http://schemas.microsoft.com/office/drawing/2014/main" id="{0AEE8353-8CA3-4B4A-9282-48C98E933E20}"/>
                  </a:ext>
                </a:extLst>
              </p:cNvPr>
              <p:cNvSpPr/>
              <p:nvPr/>
            </p:nvSpPr>
            <p:spPr bwMode="auto">
              <a:xfrm>
                <a:off x="8890535" y="4113931"/>
                <a:ext cx="279899" cy="268153"/>
              </a:xfrm>
              <a:custGeom>
                <a:avLst/>
                <a:gdLst>
                  <a:gd name="T0" fmla="*/ 55 w 88"/>
                  <a:gd name="T1" fmla="*/ 59 h 84"/>
                  <a:gd name="T2" fmla="*/ 53 w 88"/>
                  <a:gd name="T3" fmla="*/ 53 h 84"/>
                  <a:gd name="T4" fmla="*/ 61 w 88"/>
                  <a:gd name="T5" fmla="*/ 38 h 84"/>
                  <a:gd name="T6" fmla="*/ 63 w 88"/>
                  <a:gd name="T7" fmla="*/ 26 h 84"/>
                  <a:gd name="T8" fmla="*/ 44 w 88"/>
                  <a:gd name="T9" fmla="*/ 0 h 84"/>
                  <a:gd name="T10" fmla="*/ 25 w 88"/>
                  <a:gd name="T11" fmla="*/ 26 h 84"/>
                  <a:gd name="T12" fmla="*/ 28 w 88"/>
                  <a:gd name="T13" fmla="*/ 38 h 84"/>
                  <a:gd name="T14" fmla="*/ 36 w 88"/>
                  <a:gd name="T15" fmla="*/ 53 h 84"/>
                  <a:gd name="T16" fmla="*/ 33 w 88"/>
                  <a:gd name="T17" fmla="*/ 59 h 84"/>
                  <a:gd name="T18" fmla="*/ 0 w 88"/>
                  <a:gd name="T19" fmla="*/ 84 h 84"/>
                  <a:gd name="T20" fmla="*/ 44 w 88"/>
                  <a:gd name="T21" fmla="*/ 84 h 84"/>
                  <a:gd name="T22" fmla="*/ 88 w 88"/>
                  <a:gd name="T23" fmla="*/ 84 h 84"/>
                  <a:gd name="T24" fmla="*/ 55 w 88"/>
                  <a:gd name="T2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4">
                    <a:moveTo>
                      <a:pt x="55" y="59"/>
                    </a:moveTo>
                    <a:cubicBezTo>
                      <a:pt x="53" y="59"/>
                      <a:pt x="53" y="53"/>
                      <a:pt x="53" y="53"/>
                    </a:cubicBezTo>
                    <a:cubicBezTo>
                      <a:pt x="53" y="53"/>
                      <a:pt x="59" y="46"/>
                      <a:pt x="61" y="38"/>
                    </a:cubicBezTo>
                    <a:cubicBezTo>
                      <a:pt x="64" y="38"/>
                      <a:pt x="67" y="29"/>
                      <a:pt x="63" y="26"/>
                    </a:cubicBezTo>
                    <a:cubicBezTo>
                      <a:pt x="63" y="22"/>
                      <a:pt x="68" y="0"/>
                      <a:pt x="44" y="0"/>
                    </a:cubicBezTo>
                    <a:cubicBezTo>
                      <a:pt x="21" y="0"/>
                      <a:pt x="25" y="22"/>
                      <a:pt x="25" y="26"/>
                    </a:cubicBezTo>
                    <a:cubicBezTo>
                      <a:pt x="22" y="29"/>
                      <a:pt x="24" y="38"/>
                      <a:pt x="28" y="38"/>
                    </a:cubicBezTo>
                    <a:cubicBezTo>
                      <a:pt x="29" y="46"/>
                      <a:pt x="36" y="53"/>
                      <a:pt x="36" y="53"/>
                    </a:cubicBezTo>
                    <a:cubicBezTo>
                      <a:pt x="36" y="53"/>
                      <a:pt x="35" y="59"/>
                      <a:pt x="33" y="59"/>
                    </a:cubicBezTo>
                    <a:cubicBezTo>
                      <a:pt x="26" y="60"/>
                      <a:pt x="0" y="72"/>
                      <a:pt x="0" y="84"/>
                    </a:cubicBezTo>
                    <a:cubicBezTo>
                      <a:pt x="44" y="84"/>
                      <a:pt x="44" y="84"/>
                      <a:pt x="44" y="84"/>
                    </a:cubicBezTo>
                    <a:cubicBezTo>
                      <a:pt x="88" y="84"/>
                      <a:pt x="88" y="84"/>
                      <a:pt x="88" y="84"/>
                    </a:cubicBezTo>
                    <a:cubicBezTo>
                      <a:pt x="88" y="72"/>
                      <a:pt x="62" y="60"/>
                      <a:pt x="5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Sliḑé">
                <a:extLst>
                  <a:ext uri="{FF2B5EF4-FFF2-40B4-BE49-F238E27FC236}">
                    <a16:creationId xmlns:a16="http://schemas.microsoft.com/office/drawing/2014/main" id="{354DB0D6-1C5F-4E2B-A731-22DC04EC5339}"/>
                  </a:ext>
                </a:extLst>
              </p:cNvPr>
              <p:cNvSpPr/>
              <p:nvPr/>
            </p:nvSpPr>
            <p:spPr bwMode="auto">
              <a:xfrm>
                <a:off x="8039097" y="4581732"/>
                <a:ext cx="262282" cy="262282"/>
              </a:xfrm>
              <a:custGeom>
                <a:avLst/>
                <a:gdLst>
                  <a:gd name="T0" fmla="*/ 0 w 82"/>
                  <a:gd name="T1" fmla="*/ 41 h 82"/>
                  <a:gd name="T2" fmla="*/ 82 w 82"/>
                  <a:gd name="T3" fmla="*/ 41 h 82"/>
                  <a:gd name="T4" fmla="*/ 64 w 82"/>
                  <a:gd name="T5" fmla="*/ 55 h 82"/>
                  <a:gd name="T6" fmla="*/ 77 w 82"/>
                  <a:gd name="T7" fmla="*/ 44 h 82"/>
                  <a:gd name="T8" fmla="*/ 64 w 82"/>
                  <a:gd name="T9" fmla="*/ 55 h 82"/>
                  <a:gd name="T10" fmla="*/ 16 w 82"/>
                  <a:gd name="T11" fmla="*/ 38 h 82"/>
                  <a:gd name="T12" fmla="*/ 8 w 82"/>
                  <a:gd name="T13" fmla="*/ 27 h 82"/>
                  <a:gd name="T14" fmla="*/ 59 w 82"/>
                  <a:gd name="T15" fmla="*/ 27 h 82"/>
                  <a:gd name="T16" fmla="*/ 44 w 82"/>
                  <a:gd name="T17" fmla="*/ 38 h 82"/>
                  <a:gd name="T18" fmla="*/ 59 w 82"/>
                  <a:gd name="T19" fmla="*/ 27 h 82"/>
                  <a:gd name="T20" fmla="*/ 44 w 82"/>
                  <a:gd name="T21" fmla="*/ 5 h 82"/>
                  <a:gd name="T22" fmla="*/ 54 w 82"/>
                  <a:gd name="T23" fmla="*/ 14 h 82"/>
                  <a:gd name="T24" fmla="*/ 44 w 82"/>
                  <a:gd name="T25" fmla="*/ 22 h 82"/>
                  <a:gd name="T26" fmla="*/ 35 w 82"/>
                  <a:gd name="T27" fmla="*/ 7 h 82"/>
                  <a:gd name="T28" fmla="*/ 38 w 82"/>
                  <a:gd name="T29" fmla="*/ 22 h 82"/>
                  <a:gd name="T30" fmla="*/ 28 w 82"/>
                  <a:gd name="T31" fmla="*/ 14 h 82"/>
                  <a:gd name="T32" fmla="*/ 38 w 82"/>
                  <a:gd name="T33" fmla="*/ 38 h 82"/>
                  <a:gd name="T34" fmla="*/ 23 w 82"/>
                  <a:gd name="T35" fmla="*/ 27 h 82"/>
                  <a:gd name="T36" fmla="*/ 8 w 82"/>
                  <a:gd name="T37" fmla="*/ 55 h 82"/>
                  <a:gd name="T38" fmla="*/ 16 w 82"/>
                  <a:gd name="T39" fmla="*/ 44 h 82"/>
                  <a:gd name="T40" fmla="*/ 8 w 82"/>
                  <a:gd name="T41" fmla="*/ 55 h 82"/>
                  <a:gd name="T42" fmla="*/ 38 w 82"/>
                  <a:gd name="T43" fmla="*/ 44 h 82"/>
                  <a:gd name="T44" fmla="*/ 23 w 82"/>
                  <a:gd name="T45" fmla="*/ 55 h 82"/>
                  <a:gd name="T46" fmla="*/ 38 w 82"/>
                  <a:gd name="T47" fmla="*/ 60 h 82"/>
                  <a:gd name="T48" fmla="*/ 35 w 82"/>
                  <a:gd name="T49" fmla="*/ 74 h 82"/>
                  <a:gd name="T50" fmla="*/ 25 w 82"/>
                  <a:gd name="T51" fmla="*/ 60 h 82"/>
                  <a:gd name="T52" fmla="*/ 54 w 82"/>
                  <a:gd name="T53" fmla="*/ 67 h 82"/>
                  <a:gd name="T54" fmla="*/ 44 w 82"/>
                  <a:gd name="T55" fmla="*/ 76 h 82"/>
                  <a:gd name="T56" fmla="*/ 57 w 82"/>
                  <a:gd name="T57" fmla="*/ 60 h 82"/>
                  <a:gd name="T58" fmla="*/ 44 w 82"/>
                  <a:gd name="T59" fmla="*/ 55 h 82"/>
                  <a:gd name="T60" fmla="*/ 60 w 82"/>
                  <a:gd name="T61" fmla="*/ 44 h 82"/>
                  <a:gd name="T62" fmla="*/ 44 w 82"/>
                  <a:gd name="T63" fmla="*/ 55 h 82"/>
                  <a:gd name="T64" fmla="*/ 64 w 82"/>
                  <a:gd name="T65" fmla="*/ 27 h 82"/>
                  <a:gd name="T66" fmla="*/ 77 w 82"/>
                  <a:gd name="T67" fmla="*/ 38 h 82"/>
                  <a:gd name="T68" fmla="*/ 71 w 82"/>
                  <a:gd name="T69" fmla="*/ 22 h 82"/>
                  <a:gd name="T70" fmla="*/ 57 w 82"/>
                  <a:gd name="T71" fmla="*/ 9 h 82"/>
                  <a:gd name="T72" fmla="*/ 71 w 82"/>
                  <a:gd name="T73" fmla="*/ 22 h 82"/>
                  <a:gd name="T74" fmla="*/ 26 w 82"/>
                  <a:gd name="T75" fmla="*/ 9 h 82"/>
                  <a:gd name="T76" fmla="*/ 11 w 82"/>
                  <a:gd name="T77" fmla="*/ 22 h 82"/>
                  <a:gd name="T78" fmla="*/ 11 w 82"/>
                  <a:gd name="T79" fmla="*/ 60 h 82"/>
                  <a:gd name="T80" fmla="*/ 26 w 82"/>
                  <a:gd name="T81" fmla="*/ 73 h 82"/>
                  <a:gd name="T82" fmla="*/ 11 w 82"/>
                  <a:gd name="T83" fmla="*/ 60 h 82"/>
                  <a:gd name="T84" fmla="*/ 57 w 82"/>
                  <a:gd name="T85" fmla="*/ 73 h 82"/>
                  <a:gd name="T86" fmla="*/ 71 w 82"/>
                  <a:gd name="T8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18" y="0"/>
                      <a:pt x="0" y="18"/>
                      <a:pt x="0" y="41"/>
                    </a:cubicBezTo>
                    <a:cubicBezTo>
                      <a:pt x="0" y="64"/>
                      <a:pt x="18" y="82"/>
                      <a:pt x="41" y="82"/>
                    </a:cubicBezTo>
                    <a:cubicBezTo>
                      <a:pt x="64" y="82"/>
                      <a:pt x="82" y="64"/>
                      <a:pt x="82" y="41"/>
                    </a:cubicBezTo>
                    <a:cubicBezTo>
                      <a:pt x="82" y="18"/>
                      <a:pt x="64" y="0"/>
                      <a:pt x="41" y="0"/>
                    </a:cubicBezTo>
                    <a:close/>
                    <a:moveTo>
                      <a:pt x="64" y="55"/>
                    </a:moveTo>
                    <a:cubicBezTo>
                      <a:pt x="65" y="51"/>
                      <a:pt x="66" y="47"/>
                      <a:pt x="66" y="44"/>
                    </a:cubicBezTo>
                    <a:cubicBezTo>
                      <a:pt x="77" y="44"/>
                      <a:pt x="77" y="44"/>
                      <a:pt x="77" y="44"/>
                    </a:cubicBezTo>
                    <a:cubicBezTo>
                      <a:pt x="76" y="47"/>
                      <a:pt x="76" y="51"/>
                      <a:pt x="74" y="55"/>
                    </a:cubicBezTo>
                    <a:lnTo>
                      <a:pt x="64" y="55"/>
                    </a:lnTo>
                    <a:close/>
                    <a:moveTo>
                      <a:pt x="18" y="27"/>
                    </a:moveTo>
                    <a:cubicBezTo>
                      <a:pt x="17" y="31"/>
                      <a:pt x="17" y="34"/>
                      <a:pt x="16" y="38"/>
                    </a:cubicBezTo>
                    <a:cubicBezTo>
                      <a:pt x="6" y="38"/>
                      <a:pt x="6" y="38"/>
                      <a:pt x="6" y="38"/>
                    </a:cubicBezTo>
                    <a:cubicBezTo>
                      <a:pt x="6" y="34"/>
                      <a:pt x="7" y="31"/>
                      <a:pt x="8" y="27"/>
                    </a:cubicBezTo>
                    <a:lnTo>
                      <a:pt x="18" y="27"/>
                    </a:lnTo>
                    <a:close/>
                    <a:moveTo>
                      <a:pt x="59" y="27"/>
                    </a:moveTo>
                    <a:cubicBezTo>
                      <a:pt x="60" y="31"/>
                      <a:pt x="60" y="34"/>
                      <a:pt x="60" y="38"/>
                    </a:cubicBezTo>
                    <a:cubicBezTo>
                      <a:pt x="44" y="38"/>
                      <a:pt x="44" y="38"/>
                      <a:pt x="44" y="38"/>
                    </a:cubicBezTo>
                    <a:cubicBezTo>
                      <a:pt x="44" y="27"/>
                      <a:pt x="44" y="27"/>
                      <a:pt x="44" y="27"/>
                    </a:cubicBezTo>
                    <a:lnTo>
                      <a:pt x="59" y="27"/>
                    </a:lnTo>
                    <a:close/>
                    <a:moveTo>
                      <a:pt x="44" y="22"/>
                    </a:moveTo>
                    <a:cubicBezTo>
                      <a:pt x="44" y="5"/>
                      <a:pt x="44" y="5"/>
                      <a:pt x="44" y="5"/>
                    </a:cubicBezTo>
                    <a:cubicBezTo>
                      <a:pt x="45" y="6"/>
                      <a:pt x="46" y="6"/>
                      <a:pt x="48" y="7"/>
                    </a:cubicBezTo>
                    <a:cubicBezTo>
                      <a:pt x="50" y="9"/>
                      <a:pt x="52" y="11"/>
                      <a:pt x="54" y="14"/>
                    </a:cubicBezTo>
                    <a:cubicBezTo>
                      <a:pt x="55" y="17"/>
                      <a:pt x="56" y="19"/>
                      <a:pt x="57" y="22"/>
                    </a:cubicBezTo>
                    <a:cubicBezTo>
                      <a:pt x="44" y="22"/>
                      <a:pt x="44" y="22"/>
                      <a:pt x="44" y="22"/>
                    </a:cubicBezTo>
                    <a:close/>
                    <a:moveTo>
                      <a:pt x="28" y="14"/>
                    </a:moveTo>
                    <a:cubicBezTo>
                      <a:pt x="30" y="11"/>
                      <a:pt x="32" y="9"/>
                      <a:pt x="35" y="7"/>
                    </a:cubicBezTo>
                    <a:cubicBezTo>
                      <a:pt x="36" y="6"/>
                      <a:pt x="37" y="6"/>
                      <a:pt x="38" y="5"/>
                    </a:cubicBezTo>
                    <a:cubicBezTo>
                      <a:pt x="38" y="22"/>
                      <a:pt x="38" y="22"/>
                      <a:pt x="38" y="22"/>
                    </a:cubicBezTo>
                    <a:cubicBezTo>
                      <a:pt x="25" y="22"/>
                      <a:pt x="25" y="22"/>
                      <a:pt x="25" y="22"/>
                    </a:cubicBezTo>
                    <a:cubicBezTo>
                      <a:pt x="26" y="19"/>
                      <a:pt x="27" y="17"/>
                      <a:pt x="28" y="14"/>
                    </a:cubicBezTo>
                    <a:close/>
                    <a:moveTo>
                      <a:pt x="38" y="27"/>
                    </a:moveTo>
                    <a:cubicBezTo>
                      <a:pt x="38" y="38"/>
                      <a:pt x="38" y="38"/>
                      <a:pt x="38" y="38"/>
                    </a:cubicBezTo>
                    <a:cubicBezTo>
                      <a:pt x="22" y="38"/>
                      <a:pt x="22" y="38"/>
                      <a:pt x="22" y="38"/>
                    </a:cubicBezTo>
                    <a:cubicBezTo>
                      <a:pt x="22" y="34"/>
                      <a:pt x="23" y="31"/>
                      <a:pt x="23" y="27"/>
                    </a:cubicBezTo>
                    <a:lnTo>
                      <a:pt x="38" y="27"/>
                    </a:lnTo>
                    <a:close/>
                    <a:moveTo>
                      <a:pt x="8" y="55"/>
                    </a:moveTo>
                    <a:cubicBezTo>
                      <a:pt x="7" y="51"/>
                      <a:pt x="6" y="47"/>
                      <a:pt x="6" y="44"/>
                    </a:cubicBezTo>
                    <a:cubicBezTo>
                      <a:pt x="16" y="44"/>
                      <a:pt x="16" y="44"/>
                      <a:pt x="16" y="44"/>
                    </a:cubicBezTo>
                    <a:cubicBezTo>
                      <a:pt x="17" y="47"/>
                      <a:pt x="17" y="51"/>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1"/>
                      <a:pt x="22" y="47"/>
                      <a:pt x="22" y="44"/>
                    </a:cubicBezTo>
                    <a:close/>
                    <a:moveTo>
                      <a:pt x="38" y="60"/>
                    </a:moveTo>
                    <a:cubicBezTo>
                      <a:pt x="38" y="76"/>
                      <a:pt x="38" y="76"/>
                      <a:pt x="38" y="76"/>
                    </a:cubicBezTo>
                    <a:cubicBezTo>
                      <a:pt x="37" y="76"/>
                      <a:pt x="36" y="75"/>
                      <a:pt x="35" y="74"/>
                    </a:cubicBezTo>
                    <a:cubicBezTo>
                      <a:pt x="32" y="73"/>
                      <a:pt x="30" y="70"/>
                      <a:pt x="28" y="67"/>
                    </a:cubicBezTo>
                    <a:cubicBezTo>
                      <a:pt x="27" y="65"/>
                      <a:pt x="26" y="63"/>
                      <a:pt x="25" y="60"/>
                    </a:cubicBezTo>
                    <a:cubicBezTo>
                      <a:pt x="38" y="60"/>
                      <a:pt x="38" y="60"/>
                      <a:pt x="38" y="60"/>
                    </a:cubicBezTo>
                    <a:close/>
                    <a:moveTo>
                      <a:pt x="54" y="67"/>
                    </a:moveTo>
                    <a:cubicBezTo>
                      <a:pt x="52" y="70"/>
                      <a:pt x="50" y="73"/>
                      <a:pt x="48" y="74"/>
                    </a:cubicBezTo>
                    <a:cubicBezTo>
                      <a:pt x="46" y="75"/>
                      <a:pt x="45" y="76"/>
                      <a:pt x="44" y="76"/>
                    </a:cubicBezTo>
                    <a:cubicBezTo>
                      <a:pt x="44" y="60"/>
                      <a:pt x="44" y="60"/>
                      <a:pt x="44" y="60"/>
                    </a:cubicBezTo>
                    <a:cubicBezTo>
                      <a:pt x="57" y="60"/>
                      <a:pt x="57" y="60"/>
                      <a:pt x="57" y="60"/>
                    </a:cubicBezTo>
                    <a:cubicBezTo>
                      <a:pt x="56" y="63"/>
                      <a:pt x="55" y="65"/>
                      <a:pt x="54" y="67"/>
                    </a:cubicBezTo>
                    <a:close/>
                    <a:moveTo>
                      <a:pt x="44" y="55"/>
                    </a:moveTo>
                    <a:cubicBezTo>
                      <a:pt x="44" y="44"/>
                      <a:pt x="44" y="44"/>
                      <a:pt x="44" y="44"/>
                    </a:cubicBezTo>
                    <a:cubicBezTo>
                      <a:pt x="60" y="44"/>
                      <a:pt x="60" y="44"/>
                      <a:pt x="60" y="44"/>
                    </a:cubicBezTo>
                    <a:cubicBezTo>
                      <a:pt x="60" y="47"/>
                      <a:pt x="60" y="51"/>
                      <a:pt x="59" y="55"/>
                    </a:cubicBezTo>
                    <a:lnTo>
                      <a:pt x="44" y="55"/>
                    </a:lnTo>
                    <a:close/>
                    <a:moveTo>
                      <a:pt x="66" y="38"/>
                    </a:moveTo>
                    <a:cubicBezTo>
                      <a:pt x="66" y="34"/>
                      <a:pt x="65" y="31"/>
                      <a:pt x="64" y="27"/>
                    </a:cubicBezTo>
                    <a:cubicBezTo>
                      <a:pt x="74" y="27"/>
                      <a:pt x="74" y="27"/>
                      <a:pt x="74" y="27"/>
                    </a:cubicBezTo>
                    <a:cubicBezTo>
                      <a:pt x="76" y="31"/>
                      <a:pt x="76" y="34"/>
                      <a:pt x="77" y="38"/>
                    </a:cubicBezTo>
                    <a:lnTo>
                      <a:pt x="66" y="38"/>
                    </a:lnTo>
                    <a:close/>
                    <a:moveTo>
                      <a:pt x="71" y="22"/>
                    </a:moveTo>
                    <a:cubicBezTo>
                      <a:pt x="63" y="22"/>
                      <a:pt x="63" y="22"/>
                      <a:pt x="63" y="22"/>
                    </a:cubicBezTo>
                    <a:cubicBezTo>
                      <a:pt x="61" y="17"/>
                      <a:pt x="59" y="12"/>
                      <a:pt x="57" y="9"/>
                    </a:cubicBezTo>
                    <a:cubicBezTo>
                      <a:pt x="60" y="10"/>
                      <a:pt x="63" y="13"/>
                      <a:pt x="66" y="16"/>
                    </a:cubicBezTo>
                    <a:cubicBezTo>
                      <a:pt x="68" y="17"/>
                      <a:pt x="70" y="19"/>
                      <a:pt x="71" y="22"/>
                    </a:cubicBezTo>
                    <a:close/>
                    <a:moveTo>
                      <a:pt x="16" y="16"/>
                    </a:moveTo>
                    <a:cubicBezTo>
                      <a:pt x="19" y="13"/>
                      <a:pt x="22" y="10"/>
                      <a:pt x="26" y="9"/>
                    </a:cubicBezTo>
                    <a:cubicBezTo>
                      <a:pt x="23" y="12"/>
                      <a:pt x="21" y="17"/>
                      <a:pt x="19" y="22"/>
                    </a:cubicBezTo>
                    <a:cubicBezTo>
                      <a:pt x="11" y="22"/>
                      <a:pt x="11" y="22"/>
                      <a:pt x="11" y="22"/>
                    </a:cubicBezTo>
                    <a:cubicBezTo>
                      <a:pt x="12" y="19"/>
                      <a:pt x="14" y="17"/>
                      <a:pt x="16" y="16"/>
                    </a:cubicBezTo>
                    <a:close/>
                    <a:moveTo>
                      <a:pt x="11" y="60"/>
                    </a:moveTo>
                    <a:cubicBezTo>
                      <a:pt x="19" y="60"/>
                      <a:pt x="19" y="60"/>
                      <a:pt x="19" y="60"/>
                    </a:cubicBezTo>
                    <a:cubicBezTo>
                      <a:pt x="21" y="65"/>
                      <a:pt x="23" y="69"/>
                      <a:pt x="26" y="73"/>
                    </a:cubicBezTo>
                    <a:cubicBezTo>
                      <a:pt x="22" y="71"/>
                      <a:pt x="19" y="69"/>
                      <a:pt x="16" y="66"/>
                    </a:cubicBezTo>
                    <a:cubicBezTo>
                      <a:pt x="14" y="64"/>
                      <a:pt x="12" y="62"/>
                      <a:pt x="11" y="60"/>
                    </a:cubicBezTo>
                    <a:close/>
                    <a:moveTo>
                      <a:pt x="66" y="66"/>
                    </a:moveTo>
                    <a:cubicBezTo>
                      <a:pt x="63" y="69"/>
                      <a:pt x="60" y="71"/>
                      <a:pt x="57" y="73"/>
                    </a:cubicBezTo>
                    <a:cubicBezTo>
                      <a:pt x="59" y="69"/>
                      <a:pt x="61" y="65"/>
                      <a:pt x="63" y="60"/>
                    </a:cubicBezTo>
                    <a:cubicBezTo>
                      <a:pt x="71" y="60"/>
                      <a:pt x="71" y="60"/>
                      <a:pt x="71" y="60"/>
                    </a:cubicBezTo>
                    <a:cubicBezTo>
                      <a:pt x="70" y="62"/>
                      <a:pt x="68" y="64"/>
                      <a:pt x="6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îśḻïḋè">
                <a:extLst>
                  <a:ext uri="{FF2B5EF4-FFF2-40B4-BE49-F238E27FC236}">
                    <a16:creationId xmlns:a16="http://schemas.microsoft.com/office/drawing/2014/main" id="{4D90E5F9-0F48-45E0-BA8E-8C1243FCB9A3}"/>
                  </a:ext>
                </a:extLst>
              </p:cNvPr>
              <p:cNvSpPr/>
              <p:nvPr/>
            </p:nvSpPr>
            <p:spPr bwMode="auto">
              <a:xfrm>
                <a:off x="8820072" y="2931705"/>
                <a:ext cx="219221" cy="232921"/>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7 h 73"/>
                  <a:gd name="T34" fmla="*/ 19 w 69"/>
                  <a:gd name="T35" fmla="*/ 37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7"/>
                      <a:pt x="51" y="37"/>
                      <a:pt x="51" y="37"/>
                    </a:cubicBezTo>
                    <a:cubicBezTo>
                      <a:pt x="19" y="37"/>
                      <a:pt x="19" y="37"/>
                      <a:pt x="19" y="37"/>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íṩḷîdê">
                <a:extLst>
                  <a:ext uri="{FF2B5EF4-FFF2-40B4-BE49-F238E27FC236}">
                    <a16:creationId xmlns:a16="http://schemas.microsoft.com/office/drawing/2014/main" id="{8000BE5B-DF62-4B08-B155-597CF08AB2F8}"/>
                  </a:ext>
                </a:extLst>
              </p:cNvPr>
              <p:cNvSpPr/>
              <p:nvPr/>
            </p:nvSpPr>
            <p:spPr bwMode="auto">
              <a:xfrm>
                <a:off x="8998188" y="1536129"/>
                <a:ext cx="242709" cy="281855"/>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3"/>
                      <a:pt x="30" y="12"/>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ï$ľídè">
                <a:extLst>
                  <a:ext uri="{FF2B5EF4-FFF2-40B4-BE49-F238E27FC236}">
                    <a16:creationId xmlns:a16="http://schemas.microsoft.com/office/drawing/2014/main" id="{B45EDEDB-AA52-4646-BE00-825AB673570B}"/>
                  </a:ext>
                </a:extLst>
              </p:cNvPr>
              <p:cNvSpPr/>
              <p:nvPr/>
            </p:nvSpPr>
            <p:spPr bwMode="auto">
              <a:xfrm>
                <a:off x="8685015" y="3366232"/>
                <a:ext cx="246623" cy="246623"/>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9"/>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2"/>
                      <a:pt x="20" y="5"/>
                    </a:cubicBezTo>
                    <a:lnTo>
                      <a:pt x="32" y="17"/>
                    </a:lnTo>
                    <a:close/>
                    <a:moveTo>
                      <a:pt x="19" y="38"/>
                    </a:moveTo>
                    <a:cubicBezTo>
                      <a:pt x="19" y="72"/>
                      <a:pt x="19" y="72"/>
                      <a:pt x="19" y="72"/>
                    </a:cubicBezTo>
                    <a:cubicBezTo>
                      <a:pt x="12" y="68"/>
                      <a:pt x="6" y="62"/>
                      <a:pt x="3" y="54"/>
                    </a:cubicBezTo>
                    <a:lnTo>
                      <a:pt x="1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íṡḷïdè">
                <a:extLst>
                  <a:ext uri="{FF2B5EF4-FFF2-40B4-BE49-F238E27FC236}">
                    <a16:creationId xmlns:a16="http://schemas.microsoft.com/office/drawing/2014/main" id="{9FE6A61C-E443-4726-8799-7DE710AE3441}"/>
                  </a:ext>
                </a:extLst>
              </p:cNvPr>
              <p:cNvSpPr/>
              <p:nvPr/>
            </p:nvSpPr>
            <p:spPr bwMode="auto">
              <a:xfrm>
                <a:off x="8260276" y="4031724"/>
                <a:ext cx="229008" cy="197690"/>
              </a:xfrm>
              <a:custGeom>
                <a:avLst/>
                <a:gdLst>
                  <a:gd name="T0" fmla="*/ 18 w 72"/>
                  <a:gd name="T1" fmla="*/ 0 h 62"/>
                  <a:gd name="T2" fmla="*/ 54 w 72"/>
                  <a:gd name="T3" fmla="*/ 0 h 62"/>
                  <a:gd name="T4" fmla="*/ 54 w 72"/>
                  <a:gd name="T5" fmla="*/ 9 h 62"/>
                  <a:gd name="T6" fmla="*/ 18 w 72"/>
                  <a:gd name="T7" fmla="*/ 9 h 62"/>
                  <a:gd name="T8" fmla="*/ 18 w 72"/>
                  <a:gd name="T9" fmla="*/ 0 h 62"/>
                  <a:gd name="T10" fmla="*/ 67 w 72"/>
                  <a:gd name="T11" fmla="*/ 13 h 62"/>
                  <a:gd name="T12" fmla="*/ 4 w 72"/>
                  <a:gd name="T13" fmla="*/ 13 h 62"/>
                  <a:gd name="T14" fmla="*/ 0 w 72"/>
                  <a:gd name="T15" fmla="*/ 18 h 62"/>
                  <a:gd name="T16" fmla="*/ 0 w 72"/>
                  <a:gd name="T17" fmla="*/ 40 h 62"/>
                  <a:gd name="T18" fmla="*/ 4 w 72"/>
                  <a:gd name="T19" fmla="*/ 44 h 62"/>
                  <a:gd name="T20" fmla="*/ 18 w 72"/>
                  <a:gd name="T21" fmla="*/ 44 h 62"/>
                  <a:gd name="T22" fmla="*/ 18 w 72"/>
                  <a:gd name="T23" fmla="*/ 62 h 62"/>
                  <a:gd name="T24" fmla="*/ 54 w 72"/>
                  <a:gd name="T25" fmla="*/ 62 h 62"/>
                  <a:gd name="T26" fmla="*/ 54 w 72"/>
                  <a:gd name="T27" fmla="*/ 44 h 62"/>
                  <a:gd name="T28" fmla="*/ 67 w 72"/>
                  <a:gd name="T29" fmla="*/ 44 h 62"/>
                  <a:gd name="T30" fmla="*/ 72 w 72"/>
                  <a:gd name="T31" fmla="*/ 40 h 62"/>
                  <a:gd name="T32" fmla="*/ 72 w 72"/>
                  <a:gd name="T33" fmla="*/ 18 h 62"/>
                  <a:gd name="T34" fmla="*/ 67 w 72"/>
                  <a:gd name="T35" fmla="*/ 13 h 62"/>
                  <a:gd name="T36" fmla="*/ 49 w 72"/>
                  <a:gd name="T37" fmla="*/ 58 h 62"/>
                  <a:gd name="T38" fmla="*/ 22 w 72"/>
                  <a:gd name="T39" fmla="*/ 58 h 62"/>
                  <a:gd name="T40" fmla="*/ 22 w 72"/>
                  <a:gd name="T41" fmla="*/ 35 h 62"/>
                  <a:gd name="T42" fmla="*/ 49 w 72"/>
                  <a:gd name="T43" fmla="*/ 35 h 62"/>
                  <a:gd name="T44" fmla="*/ 49 w 72"/>
                  <a:gd name="T45" fmla="*/ 58 h 62"/>
                  <a:gd name="T46" fmla="*/ 68 w 72"/>
                  <a:gd name="T47" fmla="*/ 20 h 62"/>
                  <a:gd name="T48" fmla="*/ 65 w 72"/>
                  <a:gd name="T49" fmla="*/ 23 h 62"/>
                  <a:gd name="T50" fmla="*/ 62 w 72"/>
                  <a:gd name="T51" fmla="*/ 20 h 62"/>
                  <a:gd name="T52" fmla="*/ 65 w 72"/>
                  <a:gd name="T53" fmla="*/ 17 h 62"/>
                  <a:gd name="T54" fmla="*/ 68 w 72"/>
                  <a:gd name="T55"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62">
                    <a:moveTo>
                      <a:pt x="18" y="0"/>
                    </a:moveTo>
                    <a:cubicBezTo>
                      <a:pt x="54" y="0"/>
                      <a:pt x="54" y="0"/>
                      <a:pt x="54" y="0"/>
                    </a:cubicBezTo>
                    <a:cubicBezTo>
                      <a:pt x="54" y="9"/>
                      <a:pt x="54" y="9"/>
                      <a:pt x="54" y="9"/>
                    </a:cubicBezTo>
                    <a:cubicBezTo>
                      <a:pt x="18" y="9"/>
                      <a:pt x="18" y="9"/>
                      <a:pt x="18" y="9"/>
                    </a:cubicBezTo>
                    <a:lnTo>
                      <a:pt x="18" y="0"/>
                    </a:lnTo>
                    <a:close/>
                    <a:moveTo>
                      <a:pt x="67" y="13"/>
                    </a:moveTo>
                    <a:cubicBezTo>
                      <a:pt x="4" y="13"/>
                      <a:pt x="4" y="13"/>
                      <a:pt x="4" y="13"/>
                    </a:cubicBezTo>
                    <a:cubicBezTo>
                      <a:pt x="2" y="13"/>
                      <a:pt x="0" y="15"/>
                      <a:pt x="0" y="18"/>
                    </a:cubicBezTo>
                    <a:cubicBezTo>
                      <a:pt x="0" y="40"/>
                      <a:pt x="0" y="40"/>
                      <a:pt x="0" y="40"/>
                    </a:cubicBezTo>
                    <a:cubicBezTo>
                      <a:pt x="0" y="42"/>
                      <a:pt x="2" y="44"/>
                      <a:pt x="4" y="44"/>
                    </a:cubicBezTo>
                    <a:cubicBezTo>
                      <a:pt x="18" y="44"/>
                      <a:pt x="18" y="44"/>
                      <a:pt x="18" y="44"/>
                    </a:cubicBezTo>
                    <a:cubicBezTo>
                      <a:pt x="18" y="62"/>
                      <a:pt x="18" y="62"/>
                      <a:pt x="18" y="62"/>
                    </a:cubicBezTo>
                    <a:cubicBezTo>
                      <a:pt x="54" y="62"/>
                      <a:pt x="54" y="62"/>
                      <a:pt x="54" y="62"/>
                    </a:cubicBezTo>
                    <a:cubicBezTo>
                      <a:pt x="54" y="44"/>
                      <a:pt x="54" y="44"/>
                      <a:pt x="54" y="44"/>
                    </a:cubicBezTo>
                    <a:cubicBezTo>
                      <a:pt x="67" y="44"/>
                      <a:pt x="67" y="44"/>
                      <a:pt x="67" y="44"/>
                    </a:cubicBezTo>
                    <a:cubicBezTo>
                      <a:pt x="70" y="44"/>
                      <a:pt x="72" y="42"/>
                      <a:pt x="72" y="40"/>
                    </a:cubicBezTo>
                    <a:cubicBezTo>
                      <a:pt x="72" y="18"/>
                      <a:pt x="72" y="18"/>
                      <a:pt x="72" y="18"/>
                    </a:cubicBezTo>
                    <a:cubicBezTo>
                      <a:pt x="72" y="15"/>
                      <a:pt x="70" y="13"/>
                      <a:pt x="67" y="13"/>
                    </a:cubicBezTo>
                    <a:close/>
                    <a:moveTo>
                      <a:pt x="49" y="58"/>
                    </a:moveTo>
                    <a:cubicBezTo>
                      <a:pt x="22" y="58"/>
                      <a:pt x="22" y="58"/>
                      <a:pt x="22" y="58"/>
                    </a:cubicBezTo>
                    <a:cubicBezTo>
                      <a:pt x="22" y="35"/>
                      <a:pt x="22" y="35"/>
                      <a:pt x="22" y="35"/>
                    </a:cubicBezTo>
                    <a:cubicBezTo>
                      <a:pt x="49" y="35"/>
                      <a:pt x="49" y="35"/>
                      <a:pt x="49" y="35"/>
                    </a:cubicBezTo>
                    <a:lnTo>
                      <a:pt x="49" y="58"/>
                    </a:lnTo>
                    <a:close/>
                    <a:moveTo>
                      <a:pt x="68" y="20"/>
                    </a:moveTo>
                    <a:cubicBezTo>
                      <a:pt x="68" y="22"/>
                      <a:pt x="67" y="23"/>
                      <a:pt x="65" y="23"/>
                    </a:cubicBezTo>
                    <a:cubicBezTo>
                      <a:pt x="63" y="23"/>
                      <a:pt x="62" y="22"/>
                      <a:pt x="62" y="20"/>
                    </a:cubicBezTo>
                    <a:cubicBezTo>
                      <a:pt x="62" y="18"/>
                      <a:pt x="63" y="17"/>
                      <a:pt x="65" y="17"/>
                    </a:cubicBezTo>
                    <a:cubicBezTo>
                      <a:pt x="67" y="17"/>
                      <a:pt x="68" y="18"/>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ṥļîďé">
                <a:extLst>
                  <a:ext uri="{FF2B5EF4-FFF2-40B4-BE49-F238E27FC236}">
                    <a16:creationId xmlns:a16="http://schemas.microsoft.com/office/drawing/2014/main" id="{42526E00-4D79-43F7-B512-388F8BA4C566}"/>
                  </a:ext>
                </a:extLst>
              </p:cNvPr>
              <p:cNvSpPr/>
              <p:nvPr/>
            </p:nvSpPr>
            <p:spPr bwMode="auto">
              <a:xfrm>
                <a:off x="8610637" y="3841862"/>
                <a:ext cx="230965" cy="230965"/>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6"/>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6"/>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îsḷïdé">
                <a:extLst>
                  <a:ext uri="{FF2B5EF4-FFF2-40B4-BE49-F238E27FC236}">
                    <a16:creationId xmlns:a16="http://schemas.microsoft.com/office/drawing/2014/main" id="{105CC0CD-16E2-4C63-88A8-E29B0E13B6E2}"/>
                  </a:ext>
                </a:extLst>
              </p:cNvPr>
              <p:cNvSpPr/>
              <p:nvPr/>
            </p:nvSpPr>
            <p:spPr bwMode="auto">
              <a:xfrm>
                <a:off x="9078439" y="1082029"/>
                <a:ext cx="221179" cy="221178"/>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35 w 69"/>
                  <a:gd name="T11" fmla="*/ 62 h 69"/>
                  <a:gd name="T12" fmla="*/ 7 w 69"/>
                  <a:gd name="T13" fmla="*/ 35 h 69"/>
                  <a:gd name="T14" fmla="*/ 35 w 69"/>
                  <a:gd name="T15" fmla="*/ 7 h 69"/>
                  <a:gd name="T16" fmla="*/ 62 w 69"/>
                  <a:gd name="T17" fmla="*/ 35 h 69"/>
                  <a:gd name="T18" fmla="*/ 35 w 69"/>
                  <a:gd name="T19" fmla="*/ 62 h 69"/>
                  <a:gd name="T20" fmla="*/ 22 w 69"/>
                  <a:gd name="T21" fmla="*/ 24 h 69"/>
                  <a:gd name="T22" fmla="*/ 37 w 69"/>
                  <a:gd name="T23" fmla="*/ 35 h 69"/>
                  <a:gd name="T24" fmla="*/ 22 w 69"/>
                  <a:gd name="T25" fmla="*/ 45 h 69"/>
                  <a:gd name="T26" fmla="*/ 22 w 69"/>
                  <a:gd name="T27" fmla="*/ 24 h 69"/>
                  <a:gd name="T28" fmla="*/ 39 w 69"/>
                  <a:gd name="T29" fmla="*/ 24 h 69"/>
                  <a:gd name="T30" fmla="*/ 54 w 69"/>
                  <a:gd name="T31" fmla="*/ 35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5"/>
                    </a:cubicBezTo>
                    <a:cubicBezTo>
                      <a:pt x="0" y="53"/>
                      <a:pt x="16" y="69"/>
                      <a:pt x="35" y="69"/>
                    </a:cubicBezTo>
                    <a:cubicBezTo>
                      <a:pt x="53" y="69"/>
                      <a:pt x="69" y="53"/>
                      <a:pt x="69" y="35"/>
                    </a:cubicBezTo>
                    <a:cubicBezTo>
                      <a:pt x="69" y="16"/>
                      <a:pt x="53" y="0"/>
                      <a:pt x="35" y="0"/>
                    </a:cubicBezTo>
                    <a:close/>
                    <a:moveTo>
                      <a:pt x="35" y="62"/>
                    </a:moveTo>
                    <a:cubicBezTo>
                      <a:pt x="19" y="62"/>
                      <a:pt x="7" y="50"/>
                      <a:pt x="7" y="35"/>
                    </a:cubicBezTo>
                    <a:cubicBezTo>
                      <a:pt x="7" y="19"/>
                      <a:pt x="19" y="7"/>
                      <a:pt x="35" y="7"/>
                    </a:cubicBezTo>
                    <a:cubicBezTo>
                      <a:pt x="50" y="7"/>
                      <a:pt x="62" y="19"/>
                      <a:pt x="62" y="35"/>
                    </a:cubicBezTo>
                    <a:cubicBezTo>
                      <a:pt x="62" y="50"/>
                      <a:pt x="50" y="62"/>
                      <a:pt x="35" y="62"/>
                    </a:cubicBezTo>
                    <a:close/>
                    <a:moveTo>
                      <a:pt x="22" y="24"/>
                    </a:moveTo>
                    <a:cubicBezTo>
                      <a:pt x="37" y="35"/>
                      <a:pt x="37" y="35"/>
                      <a:pt x="37"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îS1ïḓé">
                <a:extLst>
                  <a:ext uri="{FF2B5EF4-FFF2-40B4-BE49-F238E27FC236}">
                    <a16:creationId xmlns:a16="http://schemas.microsoft.com/office/drawing/2014/main" id="{52B71128-82B6-4DD1-AA0B-2EC6FEB0891C}"/>
                  </a:ext>
                </a:extLst>
              </p:cNvPr>
              <p:cNvSpPr/>
              <p:nvPr/>
            </p:nvSpPr>
            <p:spPr bwMode="auto">
              <a:xfrm>
                <a:off x="8342483" y="3088291"/>
                <a:ext cx="242709" cy="252495"/>
              </a:xfrm>
              <a:custGeom>
                <a:avLst/>
                <a:gdLst>
                  <a:gd name="T0" fmla="*/ 59 w 124"/>
                  <a:gd name="T1" fmla="*/ 129 h 129"/>
                  <a:gd name="T2" fmla="*/ 59 w 124"/>
                  <a:gd name="T3" fmla="*/ 70 h 129"/>
                  <a:gd name="T4" fmla="*/ 0 w 124"/>
                  <a:gd name="T5" fmla="*/ 129 h 129"/>
                  <a:gd name="T6" fmla="*/ 0 w 124"/>
                  <a:gd name="T7" fmla="*/ 0 h 129"/>
                  <a:gd name="T8" fmla="*/ 59 w 124"/>
                  <a:gd name="T9" fmla="*/ 58 h 129"/>
                  <a:gd name="T10" fmla="*/ 59 w 124"/>
                  <a:gd name="T11" fmla="*/ 0 h 129"/>
                  <a:gd name="T12" fmla="*/ 124 w 124"/>
                  <a:gd name="T13" fmla="*/ 65 h 129"/>
                  <a:gd name="T14" fmla="*/ 59 w 124"/>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59" y="129"/>
                    </a:moveTo>
                    <a:lnTo>
                      <a:pt x="59" y="70"/>
                    </a:lnTo>
                    <a:lnTo>
                      <a:pt x="0" y="129"/>
                    </a:lnTo>
                    <a:lnTo>
                      <a:pt x="0" y="0"/>
                    </a:lnTo>
                    <a:lnTo>
                      <a:pt x="59" y="58"/>
                    </a:lnTo>
                    <a:lnTo>
                      <a:pt x="59" y="0"/>
                    </a:lnTo>
                    <a:lnTo>
                      <a:pt x="124"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ṩḻidè">
                <a:extLst>
                  <a:ext uri="{FF2B5EF4-FFF2-40B4-BE49-F238E27FC236}">
                    <a16:creationId xmlns:a16="http://schemas.microsoft.com/office/drawing/2014/main" id="{2E18C74E-0531-4B07-A7A6-1D947A0E9AEF}"/>
                  </a:ext>
                </a:extLst>
              </p:cNvPr>
              <p:cNvSpPr/>
              <p:nvPr/>
            </p:nvSpPr>
            <p:spPr bwMode="auto">
              <a:xfrm>
                <a:off x="8575405" y="2205535"/>
                <a:ext cx="256411" cy="254453"/>
              </a:xfrm>
              <a:custGeom>
                <a:avLst/>
                <a:gdLst>
                  <a:gd name="T0" fmla="*/ 0 w 131"/>
                  <a:gd name="T1" fmla="*/ 130 h 130"/>
                  <a:gd name="T2" fmla="*/ 66 w 131"/>
                  <a:gd name="T3" fmla="*/ 130 h 130"/>
                  <a:gd name="T4" fmla="*/ 66 w 131"/>
                  <a:gd name="T5" fmla="*/ 0 h 130"/>
                  <a:gd name="T6" fmla="*/ 0 w 131"/>
                  <a:gd name="T7" fmla="*/ 0 h 130"/>
                  <a:gd name="T8" fmla="*/ 0 w 131"/>
                  <a:gd name="T9" fmla="*/ 130 h 130"/>
                  <a:gd name="T10" fmla="*/ 41 w 131"/>
                  <a:gd name="T11" fmla="*/ 16 h 130"/>
                  <a:gd name="T12" fmla="*/ 58 w 131"/>
                  <a:gd name="T13" fmla="*/ 16 h 130"/>
                  <a:gd name="T14" fmla="*/ 58 w 131"/>
                  <a:gd name="T15" fmla="*/ 32 h 130"/>
                  <a:gd name="T16" fmla="*/ 41 w 131"/>
                  <a:gd name="T17" fmla="*/ 32 h 130"/>
                  <a:gd name="T18" fmla="*/ 41 w 131"/>
                  <a:gd name="T19" fmla="*/ 16 h 130"/>
                  <a:gd name="T20" fmla="*/ 41 w 131"/>
                  <a:gd name="T21" fmla="*/ 49 h 130"/>
                  <a:gd name="T22" fmla="*/ 58 w 131"/>
                  <a:gd name="T23" fmla="*/ 49 h 130"/>
                  <a:gd name="T24" fmla="*/ 58 w 131"/>
                  <a:gd name="T25" fmla="*/ 65 h 130"/>
                  <a:gd name="T26" fmla="*/ 41 w 131"/>
                  <a:gd name="T27" fmla="*/ 65 h 130"/>
                  <a:gd name="T28" fmla="*/ 41 w 131"/>
                  <a:gd name="T29" fmla="*/ 49 h 130"/>
                  <a:gd name="T30" fmla="*/ 41 w 131"/>
                  <a:gd name="T31" fmla="*/ 81 h 130"/>
                  <a:gd name="T32" fmla="*/ 58 w 131"/>
                  <a:gd name="T33" fmla="*/ 81 h 130"/>
                  <a:gd name="T34" fmla="*/ 58 w 131"/>
                  <a:gd name="T35" fmla="*/ 98 h 130"/>
                  <a:gd name="T36" fmla="*/ 41 w 131"/>
                  <a:gd name="T37" fmla="*/ 98 h 130"/>
                  <a:gd name="T38" fmla="*/ 41 w 131"/>
                  <a:gd name="T39" fmla="*/ 81 h 130"/>
                  <a:gd name="T40" fmla="*/ 9 w 131"/>
                  <a:gd name="T41" fmla="*/ 16 h 130"/>
                  <a:gd name="T42" fmla="*/ 25 w 131"/>
                  <a:gd name="T43" fmla="*/ 16 h 130"/>
                  <a:gd name="T44" fmla="*/ 25 w 131"/>
                  <a:gd name="T45" fmla="*/ 32 h 130"/>
                  <a:gd name="T46" fmla="*/ 9 w 131"/>
                  <a:gd name="T47" fmla="*/ 32 h 130"/>
                  <a:gd name="T48" fmla="*/ 9 w 131"/>
                  <a:gd name="T49" fmla="*/ 16 h 130"/>
                  <a:gd name="T50" fmla="*/ 9 w 131"/>
                  <a:gd name="T51" fmla="*/ 49 h 130"/>
                  <a:gd name="T52" fmla="*/ 25 w 131"/>
                  <a:gd name="T53" fmla="*/ 49 h 130"/>
                  <a:gd name="T54" fmla="*/ 25 w 131"/>
                  <a:gd name="T55" fmla="*/ 65 h 130"/>
                  <a:gd name="T56" fmla="*/ 9 w 131"/>
                  <a:gd name="T57" fmla="*/ 65 h 130"/>
                  <a:gd name="T58" fmla="*/ 9 w 131"/>
                  <a:gd name="T59" fmla="*/ 49 h 130"/>
                  <a:gd name="T60" fmla="*/ 9 w 131"/>
                  <a:gd name="T61" fmla="*/ 81 h 130"/>
                  <a:gd name="T62" fmla="*/ 25 w 131"/>
                  <a:gd name="T63" fmla="*/ 81 h 130"/>
                  <a:gd name="T64" fmla="*/ 25 w 131"/>
                  <a:gd name="T65" fmla="*/ 98 h 130"/>
                  <a:gd name="T66" fmla="*/ 9 w 131"/>
                  <a:gd name="T67" fmla="*/ 98 h 130"/>
                  <a:gd name="T68" fmla="*/ 9 w 131"/>
                  <a:gd name="T69" fmla="*/ 81 h 130"/>
                  <a:gd name="T70" fmla="*/ 74 w 131"/>
                  <a:gd name="T71" fmla="*/ 41 h 130"/>
                  <a:gd name="T72" fmla="*/ 131 w 131"/>
                  <a:gd name="T73" fmla="*/ 41 h 130"/>
                  <a:gd name="T74" fmla="*/ 131 w 131"/>
                  <a:gd name="T75" fmla="*/ 49 h 130"/>
                  <a:gd name="T76" fmla="*/ 74 w 131"/>
                  <a:gd name="T77" fmla="*/ 49 h 130"/>
                  <a:gd name="T78" fmla="*/ 74 w 131"/>
                  <a:gd name="T79" fmla="*/ 41 h 130"/>
                  <a:gd name="T80" fmla="*/ 74 w 131"/>
                  <a:gd name="T81" fmla="*/ 130 h 130"/>
                  <a:gd name="T82" fmla="*/ 90 w 131"/>
                  <a:gd name="T83" fmla="*/ 130 h 130"/>
                  <a:gd name="T84" fmla="*/ 90 w 131"/>
                  <a:gd name="T85" fmla="*/ 98 h 130"/>
                  <a:gd name="T86" fmla="*/ 115 w 131"/>
                  <a:gd name="T87" fmla="*/ 98 h 130"/>
                  <a:gd name="T88" fmla="*/ 115 w 131"/>
                  <a:gd name="T89" fmla="*/ 130 h 130"/>
                  <a:gd name="T90" fmla="*/ 131 w 131"/>
                  <a:gd name="T91" fmla="*/ 130 h 130"/>
                  <a:gd name="T92" fmla="*/ 131 w 131"/>
                  <a:gd name="T93" fmla="*/ 57 h 130"/>
                  <a:gd name="T94" fmla="*/ 74 w 131"/>
                  <a:gd name="T95" fmla="*/ 57 h 130"/>
                  <a:gd name="T96" fmla="*/ 74 w 131"/>
                  <a:gd name="T9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0">
                    <a:moveTo>
                      <a:pt x="0" y="130"/>
                    </a:moveTo>
                    <a:lnTo>
                      <a:pt x="66" y="130"/>
                    </a:lnTo>
                    <a:lnTo>
                      <a:pt x="66" y="0"/>
                    </a:lnTo>
                    <a:lnTo>
                      <a:pt x="0" y="0"/>
                    </a:lnTo>
                    <a:lnTo>
                      <a:pt x="0" y="130"/>
                    </a:lnTo>
                    <a:close/>
                    <a:moveTo>
                      <a:pt x="41" y="16"/>
                    </a:moveTo>
                    <a:lnTo>
                      <a:pt x="58" y="16"/>
                    </a:lnTo>
                    <a:lnTo>
                      <a:pt x="58" y="32"/>
                    </a:lnTo>
                    <a:lnTo>
                      <a:pt x="41" y="32"/>
                    </a:lnTo>
                    <a:lnTo>
                      <a:pt x="41" y="16"/>
                    </a:lnTo>
                    <a:close/>
                    <a:moveTo>
                      <a:pt x="41" y="49"/>
                    </a:moveTo>
                    <a:lnTo>
                      <a:pt x="58" y="49"/>
                    </a:lnTo>
                    <a:lnTo>
                      <a:pt x="58" y="65"/>
                    </a:lnTo>
                    <a:lnTo>
                      <a:pt x="41" y="65"/>
                    </a:lnTo>
                    <a:lnTo>
                      <a:pt x="41" y="49"/>
                    </a:lnTo>
                    <a:close/>
                    <a:moveTo>
                      <a:pt x="41" y="81"/>
                    </a:moveTo>
                    <a:lnTo>
                      <a:pt x="58" y="81"/>
                    </a:lnTo>
                    <a:lnTo>
                      <a:pt x="58" y="98"/>
                    </a:lnTo>
                    <a:lnTo>
                      <a:pt x="41" y="98"/>
                    </a:lnTo>
                    <a:lnTo>
                      <a:pt x="41" y="81"/>
                    </a:lnTo>
                    <a:close/>
                    <a:moveTo>
                      <a:pt x="9" y="16"/>
                    </a:moveTo>
                    <a:lnTo>
                      <a:pt x="25" y="16"/>
                    </a:lnTo>
                    <a:lnTo>
                      <a:pt x="25" y="32"/>
                    </a:lnTo>
                    <a:lnTo>
                      <a:pt x="9" y="32"/>
                    </a:lnTo>
                    <a:lnTo>
                      <a:pt x="9" y="16"/>
                    </a:lnTo>
                    <a:close/>
                    <a:moveTo>
                      <a:pt x="9" y="49"/>
                    </a:moveTo>
                    <a:lnTo>
                      <a:pt x="25" y="49"/>
                    </a:lnTo>
                    <a:lnTo>
                      <a:pt x="25" y="65"/>
                    </a:lnTo>
                    <a:lnTo>
                      <a:pt x="9" y="65"/>
                    </a:lnTo>
                    <a:lnTo>
                      <a:pt x="9" y="49"/>
                    </a:lnTo>
                    <a:close/>
                    <a:moveTo>
                      <a:pt x="9" y="81"/>
                    </a:moveTo>
                    <a:lnTo>
                      <a:pt x="25" y="81"/>
                    </a:lnTo>
                    <a:lnTo>
                      <a:pt x="25" y="98"/>
                    </a:lnTo>
                    <a:lnTo>
                      <a:pt x="9" y="98"/>
                    </a:lnTo>
                    <a:lnTo>
                      <a:pt x="9" y="81"/>
                    </a:lnTo>
                    <a:close/>
                    <a:moveTo>
                      <a:pt x="74" y="41"/>
                    </a:moveTo>
                    <a:lnTo>
                      <a:pt x="131" y="41"/>
                    </a:lnTo>
                    <a:lnTo>
                      <a:pt x="131" y="49"/>
                    </a:lnTo>
                    <a:lnTo>
                      <a:pt x="74" y="49"/>
                    </a:lnTo>
                    <a:lnTo>
                      <a:pt x="74" y="41"/>
                    </a:lnTo>
                    <a:close/>
                    <a:moveTo>
                      <a:pt x="74" y="130"/>
                    </a:moveTo>
                    <a:lnTo>
                      <a:pt x="90" y="130"/>
                    </a:lnTo>
                    <a:lnTo>
                      <a:pt x="90" y="98"/>
                    </a:lnTo>
                    <a:lnTo>
                      <a:pt x="115" y="98"/>
                    </a:lnTo>
                    <a:lnTo>
                      <a:pt x="115" y="130"/>
                    </a:lnTo>
                    <a:lnTo>
                      <a:pt x="131" y="130"/>
                    </a:lnTo>
                    <a:lnTo>
                      <a:pt x="131" y="57"/>
                    </a:lnTo>
                    <a:lnTo>
                      <a:pt x="74" y="57"/>
                    </a:lnTo>
                    <a:lnTo>
                      <a:pt x="74"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ïśḻïḑe">
                <a:extLst>
                  <a:ext uri="{FF2B5EF4-FFF2-40B4-BE49-F238E27FC236}">
                    <a16:creationId xmlns:a16="http://schemas.microsoft.com/office/drawing/2014/main" id="{FA9A559D-13E8-4988-B3F0-4777E3C5E0C5}"/>
                  </a:ext>
                </a:extLst>
              </p:cNvPr>
              <p:cNvSpPr/>
              <p:nvPr/>
            </p:nvSpPr>
            <p:spPr bwMode="auto">
              <a:xfrm>
                <a:off x="8688930" y="2636148"/>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ïṧ1îḋé">
                <a:extLst>
                  <a:ext uri="{FF2B5EF4-FFF2-40B4-BE49-F238E27FC236}">
                    <a16:creationId xmlns:a16="http://schemas.microsoft.com/office/drawing/2014/main" id="{9998733D-C367-41D4-A557-BEB4C59D7DC4}"/>
                  </a:ext>
                </a:extLst>
              </p:cNvPr>
              <p:cNvSpPr/>
              <p:nvPr/>
            </p:nvSpPr>
            <p:spPr bwMode="auto">
              <a:xfrm>
                <a:off x="8371843" y="3567836"/>
                <a:ext cx="107654" cy="207477"/>
              </a:xfrm>
              <a:custGeom>
                <a:avLst/>
                <a:gdLst>
                  <a:gd name="T0" fmla="*/ 23 w 34"/>
                  <a:gd name="T1" fmla="*/ 64 h 65"/>
                  <a:gd name="T2" fmla="*/ 23 w 34"/>
                  <a:gd name="T3" fmla="*/ 64 h 65"/>
                  <a:gd name="T4" fmla="*/ 33 w 34"/>
                  <a:gd name="T5" fmla="*/ 50 h 65"/>
                  <a:gd name="T6" fmla="*/ 30 w 34"/>
                  <a:gd name="T7" fmla="*/ 34 h 65"/>
                  <a:gd name="T8" fmla="*/ 15 w 34"/>
                  <a:gd name="T9" fmla="*/ 24 h 65"/>
                  <a:gd name="T10" fmla="*/ 15 w 34"/>
                  <a:gd name="T11" fmla="*/ 24 h 65"/>
                  <a:gd name="T12" fmla="*/ 14 w 34"/>
                  <a:gd name="T13" fmla="*/ 25 h 65"/>
                  <a:gd name="T14" fmla="*/ 15 w 34"/>
                  <a:gd name="T15" fmla="*/ 30 h 65"/>
                  <a:gd name="T16" fmla="*/ 16 w 34"/>
                  <a:gd name="T17" fmla="*/ 30 h 65"/>
                  <a:gd name="T18" fmla="*/ 17 w 34"/>
                  <a:gd name="T19" fmla="*/ 30 h 65"/>
                  <a:gd name="T20" fmla="*/ 24 w 34"/>
                  <a:gd name="T21" fmla="*/ 35 h 65"/>
                  <a:gd name="T22" fmla="*/ 27 w 34"/>
                  <a:gd name="T23" fmla="*/ 51 h 65"/>
                  <a:gd name="T24" fmla="*/ 22 w 34"/>
                  <a:gd name="T25" fmla="*/ 59 h 65"/>
                  <a:gd name="T26" fmla="*/ 22 w 34"/>
                  <a:gd name="T27" fmla="*/ 59 h 65"/>
                  <a:gd name="T28" fmla="*/ 14 w 34"/>
                  <a:gd name="T29" fmla="*/ 53 h 65"/>
                  <a:gd name="T30" fmla="*/ 13 w 34"/>
                  <a:gd name="T31" fmla="*/ 46 h 65"/>
                  <a:gd name="T32" fmla="*/ 6 w 34"/>
                  <a:gd name="T33" fmla="*/ 44 h 65"/>
                  <a:gd name="T34" fmla="*/ 8 w 34"/>
                  <a:gd name="T35" fmla="*/ 54 h 65"/>
                  <a:gd name="T36" fmla="*/ 23 w 34"/>
                  <a:gd name="T37" fmla="*/ 64 h 65"/>
                  <a:gd name="T38" fmla="*/ 19 w 34"/>
                  <a:gd name="T39" fmla="*/ 42 h 65"/>
                  <a:gd name="T40" fmla="*/ 20 w 34"/>
                  <a:gd name="T41" fmla="*/ 41 h 65"/>
                  <a:gd name="T42" fmla="*/ 19 w 34"/>
                  <a:gd name="T43" fmla="*/ 35 h 65"/>
                  <a:gd name="T44" fmla="*/ 18 w 34"/>
                  <a:gd name="T45" fmla="*/ 36 h 65"/>
                  <a:gd name="T46" fmla="*/ 17 w 34"/>
                  <a:gd name="T47" fmla="*/ 36 h 65"/>
                  <a:gd name="T48" fmla="*/ 10 w 34"/>
                  <a:gd name="T49" fmla="*/ 31 h 65"/>
                  <a:gd name="T50" fmla="*/ 7 w 34"/>
                  <a:gd name="T51" fmla="*/ 15 h 65"/>
                  <a:gd name="T52" fmla="*/ 12 w 34"/>
                  <a:gd name="T53" fmla="*/ 7 h 65"/>
                  <a:gd name="T54" fmla="*/ 12 w 34"/>
                  <a:gd name="T55" fmla="*/ 7 h 65"/>
                  <a:gd name="T56" fmla="*/ 20 w 34"/>
                  <a:gd name="T57" fmla="*/ 13 h 65"/>
                  <a:gd name="T58" fmla="*/ 21 w 34"/>
                  <a:gd name="T59" fmla="*/ 20 h 65"/>
                  <a:gd name="T60" fmla="*/ 28 w 34"/>
                  <a:gd name="T61" fmla="*/ 22 h 65"/>
                  <a:gd name="T62" fmla="*/ 26 w 34"/>
                  <a:gd name="T63" fmla="*/ 12 h 65"/>
                  <a:gd name="T64" fmla="*/ 11 w 34"/>
                  <a:gd name="T65" fmla="*/ 2 h 65"/>
                  <a:gd name="T66" fmla="*/ 11 w 34"/>
                  <a:gd name="T67" fmla="*/ 2 h 65"/>
                  <a:gd name="T68" fmla="*/ 1 w 34"/>
                  <a:gd name="T69" fmla="*/ 16 h 65"/>
                  <a:gd name="T70" fmla="*/ 4 w 34"/>
                  <a:gd name="T71" fmla="*/ 32 h 65"/>
                  <a:gd name="T72" fmla="*/ 19 w 34"/>
                  <a:gd name="T73"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65">
                    <a:moveTo>
                      <a:pt x="23" y="64"/>
                    </a:moveTo>
                    <a:cubicBezTo>
                      <a:pt x="23" y="64"/>
                      <a:pt x="23" y="64"/>
                      <a:pt x="23" y="64"/>
                    </a:cubicBezTo>
                    <a:cubicBezTo>
                      <a:pt x="30" y="63"/>
                      <a:pt x="34" y="56"/>
                      <a:pt x="33" y="50"/>
                    </a:cubicBezTo>
                    <a:cubicBezTo>
                      <a:pt x="30" y="34"/>
                      <a:pt x="30" y="34"/>
                      <a:pt x="30" y="34"/>
                    </a:cubicBezTo>
                    <a:cubicBezTo>
                      <a:pt x="29" y="27"/>
                      <a:pt x="22" y="23"/>
                      <a:pt x="15" y="24"/>
                    </a:cubicBezTo>
                    <a:cubicBezTo>
                      <a:pt x="15" y="24"/>
                      <a:pt x="15" y="24"/>
                      <a:pt x="15" y="24"/>
                    </a:cubicBezTo>
                    <a:cubicBezTo>
                      <a:pt x="15" y="25"/>
                      <a:pt x="14" y="25"/>
                      <a:pt x="14" y="25"/>
                    </a:cubicBezTo>
                    <a:cubicBezTo>
                      <a:pt x="15" y="30"/>
                      <a:pt x="15" y="30"/>
                      <a:pt x="15" y="30"/>
                    </a:cubicBezTo>
                    <a:cubicBezTo>
                      <a:pt x="15" y="30"/>
                      <a:pt x="16" y="30"/>
                      <a:pt x="16" y="30"/>
                    </a:cubicBezTo>
                    <a:cubicBezTo>
                      <a:pt x="17" y="30"/>
                      <a:pt x="17" y="30"/>
                      <a:pt x="17" y="30"/>
                    </a:cubicBezTo>
                    <a:cubicBezTo>
                      <a:pt x="20" y="29"/>
                      <a:pt x="24" y="32"/>
                      <a:pt x="24" y="35"/>
                    </a:cubicBezTo>
                    <a:cubicBezTo>
                      <a:pt x="27" y="51"/>
                      <a:pt x="27" y="51"/>
                      <a:pt x="27" y="51"/>
                    </a:cubicBezTo>
                    <a:cubicBezTo>
                      <a:pt x="28" y="54"/>
                      <a:pt x="26" y="58"/>
                      <a:pt x="22" y="59"/>
                    </a:cubicBezTo>
                    <a:cubicBezTo>
                      <a:pt x="22" y="59"/>
                      <a:pt x="22" y="59"/>
                      <a:pt x="22" y="59"/>
                    </a:cubicBezTo>
                    <a:cubicBezTo>
                      <a:pt x="18" y="59"/>
                      <a:pt x="15" y="57"/>
                      <a:pt x="14" y="53"/>
                    </a:cubicBezTo>
                    <a:cubicBezTo>
                      <a:pt x="13" y="46"/>
                      <a:pt x="13" y="46"/>
                      <a:pt x="13" y="46"/>
                    </a:cubicBezTo>
                    <a:cubicBezTo>
                      <a:pt x="10" y="46"/>
                      <a:pt x="8" y="45"/>
                      <a:pt x="6" y="44"/>
                    </a:cubicBezTo>
                    <a:cubicBezTo>
                      <a:pt x="8" y="54"/>
                      <a:pt x="8" y="54"/>
                      <a:pt x="8" y="54"/>
                    </a:cubicBezTo>
                    <a:cubicBezTo>
                      <a:pt x="10" y="61"/>
                      <a:pt x="16" y="65"/>
                      <a:pt x="23" y="64"/>
                    </a:cubicBezTo>
                    <a:close/>
                    <a:moveTo>
                      <a:pt x="19" y="42"/>
                    </a:moveTo>
                    <a:cubicBezTo>
                      <a:pt x="19" y="41"/>
                      <a:pt x="20" y="41"/>
                      <a:pt x="20" y="41"/>
                    </a:cubicBezTo>
                    <a:cubicBezTo>
                      <a:pt x="19" y="35"/>
                      <a:pt x="19" y="35"/>
                      <a:pt x="19" y="35"/>
                    </a:cubicBezTo>
                    <a:cubicBezTo>
                      <a:pt x="19" y="36"/>
                      <a:pt x="18" y="36"/>
                      <a:pt x="18" y="36"/>
                    </a:cubicBezTo>
                    <a:cubicBezTo>
                      <a:pt x="17" y="36"/>
                      <a:pt x="17" y="36"/>
                      <a:pt x="17" y="36"/>
                    </a:cubicBezTo>
                    <a:cubicBezTo>
                      <a:pt x="14" y="37"/>
                      <a:pt x="10" y="34"/>
                      <a:pt x="10" y="31"/>
                    </a:cubicBezTo>
                    <a:cubicBezTo>
                      <a:pt x="7" y="15"/>
                      <a:pt x="7" y="15"/>
                      <a:pt x="7" y="15"/>
                    </a:cubicBezTo>
                    <a:cubicBezTo>
                      <a:pt x="6" y="12"/>
                      <a:pt x="8" y="8"/>
                      <a:pt x="12" y="7"/>
                    </a:cubicBezTo>
                    <a:cubicBezTo>
                      <a:pt x="12" y="7"/>
                      <a:pt x="12" y="7"/>
                      <a:pt x="12" y="7"/>
                    </a:cubicBezTo>
                    <a:cubicBezTo>
                      <a:pt x="16" y="7"/>
                      <a:pt x="19" y="9"/>
                      <a:pt x="20" y="13"/>
                    </a:cubicBezTo>
                    <a:cubicBezTo>
                      <a:pt x="21" y="20"/>
                      <a:pt x="21" y="20"/>
                      <a:pt x="21" y="20"/>
                    </a:cubicBezTo>
                    <a:cubicBezTo>
                      <a:pt x="24" y="20"/>
                      <a:pt x="26" y="21"/>
                      <a:pt x="28" y="22"/>
                    </a:cubicBezTo>
                    <a:cubicBezTo>
                      <a:pt x="26" y="12"/>
                      <a:pt x="26" y="12"/>
                      <a:pt x="26" y="12"/>
                    </a:cubicBezTo>
                    <a:cubicBezTo>
                      <a:pt x="24" y="5"/>
                      <a:pt x="18" y="0"/>
                      <a:pt x="11" y="2"/>
                    </a:cubicBezTo>
                    <a:cubicBezTo>
                      <a:pt x="11" y="2"/>
                      <a:pt x="11" y="2"/>
                      <a:pt x="11" y="2"/>
                    </a:cubicBezTo>
                    <a:cubicBezTo>
                      <a:pt x="4" y="3"/>
                      <a:pt x="0" y="10"/>
                      <a:pt x="1" y="16"/>
                    </a:cubicBezTo>
                    <a:cubicBezTo>
                      <a:pt x="4" y="32"/>
                      <a:pt x="4" y="32"/>
                      <a:pt x="4" y="32"/>
                    </a:cubicBezTo>
                    <a:cubicBezTo>
                      <a:pt x="5" y="38"/>
                      <a:pt x="12" y="43"/>
                      <a:pt x="1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ïṧļídê">
                <a:extLst>
                  <a:ext uri="{FF2B5EF4-FFF2-40B4-BE49-F238E27FC236}">
                    <a16:creationId xmlns:a16="http://schemas.microsoft.com/office/drawing/2014/main" id="{99A9EFBA-78CA-4001-98FC-F689B09014AB}"/>
                  </a:ext>
                </a:extLst>
              </p:cNvPr>
              <p:cNvSpPr/>
              <p:nvPr/>
            </p:nvSpPr>
            <p:spPr bwMode="auto">
              <a:xfrm>
                <a:off x="8448179" y="1575276"/>
                <a:ext cx="293599" cy="293599"/>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8 h 92"/>
                  <a:gd name="T24" fmla="*/ 21 w 92"/>
                  <a:gd name="T25" fmla="*/ 92 h 92"/>
                  <a:gd name="T26" fmla="*/ 0 w 92"/>
                  <a:gd name="T27" fmla="*/ 78 h 92"/>
                  <a:gd name="T28" fmla="*/ 21 w 92"/>
                  <a:gd name="T29" fmla="*/ 63 h 92"/>
                  <a:gd name="T30" fmla="*/ 29 w 92"/>
                  <a:gd name="T31" fmla="*/ 65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8"/>
                      <a:pt x="41" y="78"/>
                      <a:pt x="41" y="78"/>
                    </a:cubicBezTo>
                    <a:cubicBezTo>
                      <a:pt x="41" y="86"/>
                      <a:pt x="32" y="92"/>
                      <a:pt x="21" y="92"/>
                    </a:cubicBezTo>
                    <a:cubicBezTo>
                      <a:pt x="9" y="92"/>
                      <a:pt x="0" y="86"/>
                      <a:pt x="0" y="78"/>
                    </a:cubicBezTo>
                    <a:cubicBezTo>
                      <a:pt x="0" y="70"/>
                      <a:pt x="9" y="63"/>
                      <a:pt x="21" y="63"/>
                    </a:cubicBezTo>
                    <a:cubicBezTo>
                      <a:pt x="24" y="63"/>
                      <a:pt x="27" y="64"/>
                      <a:pt x="29" y="65"/>
                    </a:cubicBezTo>
                    <a:cubicBezTo>
                      <a:pt x="29" y="34"/>
                      <a:pt x="29" y="34"/>
                      <a:pt x="29" y="34"/>
                    </a:cubicBezTo>
                    <a:lnTo>
                      <a:pt x="2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ï$1ïḓe">
                <a:extLst>
                  <a:ext uri="{FF2B5EF4-FFF2-40B4-BE49-F238E27FC236}">
                    <a16:creationId xmlns:a16="http://schemas.microsoft.com/office/drawing/2014/main" id="{B2CC6DDC-404D-4620-BBA7-E7551DF3BC36}"/>
                  </a:ext>
                </a:extLst>
              </p:cNvPr>
              <p:cNvSpPr/>
              <p:nvPr/>
            </p:nvSpPr>
            <p:spPr bwMode="auto">
              <a:xfrm>
                <a:off x="7763114" y="4108059"/>
                <a:ext cx="227050" cy="201604"/>
              </a:xfrm>
              <a:custGeom>
                <a:avLst/>
                <a:gdLst>
                  <a:gd name="T0" fmla="*/ 30 w 71"/>
                  <a:gd name="T1" fmla="*/ 0 h 63"/>
                  <a:gd name="T2" fmla="*/ 30 w 71"/>
                  <a:gd name="T3" fmla="*/ 0 h 63"/>
                  <a:gd name="T4" fmla="*/ 59 w 71"/>
                  <a:gd name="T5" fmla="*/ 23 h 63"/>
                  <a:gd name="T6" fmla="*/ 30 w 71"/>
                  <a:gd name="T7" fmla="*/ 47 h 63"/>
                  <a:gd name="T8" fmla="*/ 25 w 71"/>
                  <a:gd name="T9" fmla="*/ 47 h 63"/>
                  <a:gd name="T10" fmla="*/ 4 w 71"/>
                  <a:gd name="T11" fmla="*/ 55 h 63"/>
                  <a:gd name="T12" fmla="*/ 4 w 71"/>
                  <a:gd name="T13" fmla="*/ 53 h 63"/>
                  <a:gd name="T14" fmla="*/ 11 w 71"/>
                  <a:gd name="T15" fmla="*/ 44 h 63"/>
                  <a:gd name="T16" fmla="*/ 11 w 71"/>
                  <a:gd name="T17" fmla="*/ 42 h 63"/>
                  <a:gd name="T18" fmla="*/ 0 w 71"/>
                  <a:gd name="T19" fmla="*/ 23 h 63"/>
                  <a:gd name="T20" fmla="*/ 30 w 71"/>
                  <a:gd name="T21" fmla="*/ 0 h 63"/>
                  <a:gd name="T22" fmla="*/ 62 w 71"/>
                  <a:gd name="T23" fmla="*/ 53 h 63"/>
                  <a:gd name="T24" fmla="*/ 67 w 71"/>
                  <a:gd name="T25" fmla="*/ 61 h 63"/>
                  <a:gd name="T26" fmla="*/ 67 w 71"/>
                  <a:gd name="T27" fmla="*/ 63 h 63"/>
                  <a:gd name="T28" fmla="*/ 50 w 71"/>
                  <a:gd name="T29" fmla="*/ 56 h 63"/>
                  <a:gd name="T30" fmla="*/ 46 w 71"/>
                  <a:gd name="T31" fmla="*/ 56 h 63"/>
                  <a:gd name="T32" fmla="*/ 30 w 71"/>
                  <a:gd name="T33" fmla="*/ 52 h 63"/>
                  <a:gd name="T34" fmla="*/ 54 w 71"/>
                  <a:gd name="T35" fmla="*/ 44 h 63"/>
                  <a:gd name="T36" fmla="*/ 61 w 71"/>
                  <a:gd name="T37" fmla="*/ 35 h 63"/>
                  <a:gd name="T38" fmla="*/ 64 w 71"/>
                  <a:gd name="T39" fmla="*/ 23 h 63"/>
                  <a:gd name="T40" fmla="*/ 64 w 71"/>
                  <a:gd name="T41" fmla="*/ 22 h 63"/>
                  <a:gd name="T42" fmla="*/ 71 w 71"/>
                  <a:gd name="T43" fmla="*/ 36 h 63"/>
                  <a:gd name="T44" fmla="*/ 62 w 71"/>
                  <a:gd name="T45" fmla="*/ 52 h 63"/>
                  <a:gd name="T46" fmla="*/ 62 w 71"/>
                  <a:gd name="T47"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3">
                    <a:moveTo>
                      <a:pt x="30" y="0"/>
                    </a:moveTo>
                    <a:cubicBezTo>
                      <a:pt x="30" y="0"/>
                      <a:pt x="30" y="0"/>
                      <a:pt x="30" y="0"/>
                    </a:cubicBezTo>
                    <a:cubicBezTo>
                      <a:pt x="46" y="0"/>
                      <a:pt x="59" y="10"/>
                      <a:pt x="59" y="23"/>
                    </a:cubicBezTo>
                    <a:cubicBezTo>
                      <a:pt x="59" y="37"/>
                      <a:pt x="46" y="47"/>
                      <a:pt x="30" y="47"/>
                    </a:cubicBezTo>
                    <a:cubicBezTo>
                      <a:pt x="28" y="47"/>
                      <a:pt x="27" y="47"/>
                      <a:pt x="25" y="47"/>
                    </a:cubicBezTo>
                    <a:cubicBezTo>
                      <a:pt x="19" y="53"/>
                      <a:pt x="11" y="55"/>
                      <a:pt x="4" y="55"/>
                    </a:cubicBezTo>
                    <a:cubicBezTo>
                      <a:pt x="4" y="53"/>
                      <a:pt x="4" y="53"/>
                      <a:pt x="4" y="53"/>
                    </a:cubicBezTo>
                    <a:cubicBezTo>
                      <a:pt x="8" y="51"/>
                      <a:pt x="11" y="48"/>
                      <a:pt x="11" y="44"/>
                    </a:cubicBezTo>
                    <a:cubicBezTo>
                      <a:pt x="11" y="43"/>
                      <a:pt x="11" y="43"/>
                      <a:pt x="11" y="42"/>
                    </a:cubicBezTo>
                    <a:cubicBezTo>
                      <a:pt x="4" y="38"/>
                      <a:pt x="0" y="31"/>
                      <a:pt x="0" y="23"/>
                    </a:cubicBezTo>
                    <a:cubicBezTo>
                      <a:pt x="0" y="10"/>
                      <a:pt x="13" y="0"/>
                      <a:pt x="30" y="0"/>
                    </a:cubicBezTo>
                    <a:close/>
                    <a:moveTo>
                      <a:pt x="62" y="53"/>
                    </a:moveTo>
                    <a:cubicBezTo>
                      <a:pt x="62" y="57"/>
                      <a:pt x="64" y="60"/>
                      <a:pt x="67" y="61"/>
                    </a:cubicBezTo>
                    <a:cubicBezTo>
                      <a:pt x="67" y="63"/>
                      <a:pt x="67" y="63"/>
                      <a:pt x="67" y="63"/>
                    </a:cubicBezTo>
                    <a:cubicBezTo>
                      <a:pt x="61" y="62"/>
                      <a:pt x="55" y="61"/>
                      <a:pt x="50" y="56"/>
                    </a:cubicBezTo>
                    <a:cubicBezTo>
                      <a:pt x="48" y="56"/>
                      <a:pt x="47" y="56"/>
                      <a:pt x="46" y="56"/>
                    </a:cubicBezTo>
                    <a:cubicBezTo>
                      <a:pt x="40" y="56"/>
                      <a:pt x="34" y="55"/>
                      <a:pt x="30" y="52"/>
                    </a:cubicBezTo>
                    <a:cubicBezTo>
                      <a:pt x="39" y="52"/>
                      <a:pt x="47" y="49"/>
                      <a:pt x="54" y="44"/>
                    </a:cubicBezTo>
                    <a:cubicBezTo>
                      <a:pt x="57" y="41"/>
                      <a:pt x="59" y="38"/>
                      <a:pt x="61" y="35"/>
                    </a:cubicBezTo>
                    <a:cubicBezTo>
                      <a:pt x="63" y="31"/>
                      <a:pt x="64" y="27"/>
                      <a:pt x="64" y="23"/>
                    </a:cubicBezTo>
                    <a:cubicBezTo>
                      <a:pt x="64" y="23"/>
                      <a:pt x="64" y="22"/>
                      <a:pt x="64" y="22"/>
                    </a:cubicBezTo>
                    <a:cubicBezTo>
                      <a:pt x="68" y="25"/>
                      <a:pt x="71" y="30"/>
                      <a:pt x="71" y="36"/>
                    </a:cubicBezTo>
                    <a:cubicBezTo>
                      <a:pt x="71" y="42"/>
                      <a:pt x="67" y="48"/>
                      <a:pt x="62" y="52"/>
                    </a:cubicBezTo>
                    <a:cubicBezTo>
                      <a:pt x="62" y="52"/>
                      <a:pt x="62" y="53"/>
                      <a:pt x="62"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iṩḷíďé">
                <a:extLst>
                  <a:ext uri="{FF2B5EF4-FFF2-40B4-BE49-F238E27FC236}">
                    <a16:creationId xmlns:a16="http://schemas.microsoft.com/office/drawing/2014/main" id="{37B55FF4-E46F-447F-990F-BAB0CF798FE4}"/>
                  </a:ext>
                </a:extLst>
              </p:cNvPr>
              <p:cNvSpPr/>
              <p:nvPr/>
            </p:nvSpPr>
            <p:spPr bwMode="auto">
              <a:xfrm>
                <a:off x="7947103" y="3679405"/>
                <a:ext cx="207477" cy="207477"/>
              </a:xfrm>
              <a:custGeom>
                <a:avLst/>
                <a:gdLst>
                  <a:gd name="T0" fmla="*/ 65 w 65"/>
                  <a:gd name="T1" fmla="*/ 24 h 65"/>
                  <a:gd name="T2" fmla="*/ 41 w 65"/>
                  <a:gd name="T3" fmla="*/ 24 h 65"/>
                  <a:gd name="T4" fmla="*/ 50 w 65"/>
                  <a:gd name="T5" fmla="*/ 15 h 65"/>
                  <a:gd name="T6" fmla="*/ 33 w 65"/>
                  <a:gd name="T7" fmla="*/ 8 h 65"/>
                  <a:gd name="T8" fmla="*/ 16 w 65"/>
                  <a:gd name="T9" fmla="*/ 15 h 65"/>
                  <a:gd name="T10" fmla="*/ 9 w 65"/>
                  <a:gd name="T11" fmla="*/ 32 h 65"/>
                  <a:gd name="T12" fmla="*/ 16 w 65"/>
                  <a:gd name="T13" fmla="*/ 49 h 65"/>
                  <a:gd name="T14" fmla="*/ 33 w 65"/>
                  <a:gd name="T15" fmla="*/ 56 h 65"/>
                  <a:gd name="T16" fmla="*/ 50 w 65"/>
                  <a:gd name="T17" fmla="*/ 49 h 65"/>
                  <a:gd name="T18" fmla="*/ 51 w 65"/>
                  <a:gd name="T19" fmla="*/ 48 h 65"/>
                  <a:gd name="T20" fmla="*/ 57 w 65"/>
                  <a:gd name="T21" fmla="*/ 54 h 65"/>
                  <a:gd name="T22" fmla="*/ 33 w 65"/>
                  <a:gd name="T23" fmla="*/ 65 h 65"/>
                  <a:gd name="T24" fmla="*/ 0 w 65"/>
                  <a:gd name="T25" fmla="*/ 32 h 65"/>
                  <a:gd name="T26" fmla="*/ 33 w 65"/>
                  <a:gd name="T27" fmla="*/ 0 h 65"/>
                  <a:gd name="T28" fmla="*/ 56 w 65"/>
                  <a:gd name="T29" fmla="*/ 9 h 65"/>
                  <a:gd name="T30" fmla="*/ 65 w 65"/>
                  <a:gd name="T31" fmla="*/ 0 h 65"/>
                  <a:gd name="T32" fmla="*/ 65 w 65"/>
                  <a:gd name="T33"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5" y="24"/>
                    </a:moveTo>
                    <a:cubicBezTo>
                      <a:pt x="41" y="24"/>
                      <a:pt x="41" y="24"/>
                      <a:pt x="41" y="24"/>
                    </a:cubicBezTo>
                    <a:cubicBezTo>
                      <a:pt x="50" y="15"/>
                      <a:pt x="50" y="15"/>
                      <a:pt x="50" y="15"/>
                    </a:cubicBezTo>
                    <a:cubicBezTo>
                      <a:pt x="45" y="10"/>
                      <a:pt x="39" y="8"/>
                      <a:pt x="33" y="8"/>
                    </a:cubicBezTo>
                    <a:cubicBezTo>
                      <a:pt x="26" y="8"/>
                      <a:pt x="20" y="10"/>
                      <a:pt x="16" y="15"/>
                    </a:cubicBezTo>
                    <a:cubicBezTo>
                      <a:pt x="11" y="20"/>
                      <a:pt x="9" y="26"/>
                      <a:pt x="9" y="32"/>
                    </a:cubicBezTo>
                    <a:cubicBezTo>
                      <a:pt x="9" y="39"/>
                      <a:pt x="11" y="45"/>
                      <a:pt x="16" y="49"/>
                    </a:cubicBezTo>
                    <a:cubicBezTo>
                      <a:pt x="20" y="54"/>
                      <a:pt x="26" y="56"/>
                      <a:pt x="33" y="56"/>
                    </a:cubicBezTo>
                    <a:cubicBezTo>
                      <a:pt x="39" y="56"/>
                      <a:pt x="45" y="54"/>
                      <a:pt x="50" y="49"/>
                    </a:cubicBezTo>
                    <a:cubicBezTo>
                      <a:pt x="50" y="49"/>
                      <a:pt x="51" y="49"/>
                      <a:pt x="51" y="48"/>
                    </a:cubicBezTo>
                    <a:cubicBezTo>
                      <a:pt x="57" y="54"/>
                      <a:pt x="57" y="54"/>
                      <a:pt x="57" y="54"/>
                    </a:cubicBezTo>
                    <a:cubicBezTo>
                      <a:pt x="51" y="60"/>
                      <a:pt x="43" y="65"/>
                      <a:pt x="33" y="65"/>
                    </a:cubicBezTo>
                    <a:cubicBezTo>
                      <a:pt x="15" y="65"/>
                      <a:pt x="0" y="50"/>
                      <a:pt x="0" y="32"/>
                    </a:cubicBezTo>
                    <a:cubicBezTo>
                      <a:pt x="0" y="14"/>
                      <a:pt x="15" y="0"/>
                      <a:pt x="33" y="0"/>
                    </a:cubicBezTo>
                    <a:cubicBezTo>
                      <a:pt x="42" y="0"/>
                      <a:pt x="50" y="4"/>
                      <a:pt x="56" y="9"/>
                    </a:cubicBezTo>
                    <a:cubicBezTo>
                      <a:pt x="65" y="0"/>
                      <a:pt x="65" y="0"/>
                      <a:pt x="65" y="0"/>
                    </a:cubicBezTo>
                    <a:lnTo>
                      <a:pt x="6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ṥľiḑé">
                <a:extLst>
                  <a:ext uri="{FF2B5EF4-FFF2-40B4-BE49-F238E27FC236}">
                    <a16:creationId xmlns:a16="http://schemas.microsoft.com/office/drawing/2014/main" id="{0B883C68-1079-48D7-BF23-88D37558B2E3}"/>
                  </a:ext>
                </a:extLst>
              </p:cNvPr>
              <p:cNvSpPr/>
              <p:nvPr/>
            </p:nvSpPr>
            <p:spPr bwMode="auto">
              <a:xfrm>
                <a:off x="8704589" y="1177939"/>
                <a:ext cx="172245" cy="170287"/>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6" y="42"/>
                      <a:pt x="17" y="40"/>
                      <a:pt x="17" y="38"/>
                    </a:cubicBezTo>
                    <a:cubicBezTo>
                      <a:pt x="17" y="32"/>
                      <a:pt x="13" y="26"/>
                      <a:pt x="7" y="24"/>
                    </a:cubicBezTo>
                    <a:cubicBezTo>
                      <a:pt x="7" y="20"/>
                      <a:pt x="9" y="15"/>
                      <a:pt x="13" y="12"/>
                    </a:cubicBezTo>
                    <a:cubicBezTo>
                      <a:pt x="16" y="8"/>
                      <a:pt x="21"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îṣļîďè">
                <a:extLst>
                  <a:ext uri="{FF2B5EF4-FFF2-40B4-BE49-F238E27FC236}">
                    <a16:creationId xmlns:a16="http://schemas.microsoft.com/office/drawing/2014/main" id="{0F26C278-0E3C-4EB6-9399-441C391B82C0}"/>
                  </a:ext>
                </a:extLst>
              </p:cNvPr>
              <p:cNvSpPr/>
              <p:nvPr/>
            </p:nvSpPr>
            <p:spPr bwMode="auto">
              <a:xfrm>
                <a:off x="7489088" y="3493458"/>
                <a:ext cx="201605" cy="199648"/>
              </a:xfrm>
              <a:custGeom>
                <a:avLst/>
                <a:gdLst>
                  <a:gd name="T0" fmla="*/ 32 w 63"/>
                  <a:gd name="T1" fmla="*/ 62 h 62"/>
                  <a:gd name="T2" fmla="*/ 0 w 63"/>
                  <a:gd name="T3" fmla="*/ 31 h 62"/>
                  <a:gd name="T4" fmla="*/ 32 w 63"/>
                  <a:gd name="T5" fmla="*/ 0 h 62"/>
                  <a:gd name="T6" fmla="*/ 63 w 63"/>
                  <a:gd name="T7" fmla="*/ 31 h 62"/>
                  <a:gd name="T8" fmla="*/ 32 w 63"/>
                  <a:gd name="T9" fmla="*/ 62 h 62"/>
                  <a:gd name="T10" fmla="*/ 58 w 63"/>
                  <a:gd name="T11" fmla="*/ 36 h 62"/>
                  <a:gd name="T12" fmla="*/ 41 w 63"/>
                  <a:gd name="T13" fmla="*/ 34 h 62"/>
                  <a:gd name="T14" fmla="*/ 46 w 63"/>
                  <a:gd name="T15" fmla="*/ 53 h 62"/>
                  <a:gd name="T16" fmla="*/ 58 w 63"/>
                  <a:gd name="T17" fmla="*/ 36 h 62"/>
                  <a:gd name="T18" fmla="*/ 42 w 63"/>
                  <a:gd name="T19" fmla="*/ 56 h 62"/>
                  <a:gd name="T20" fmla="*/ 36 w 63"/>
                  <a:gd name="T21" fmla="*/ 36 h 62"/>
                  <a:gd name="T22" fmla="*/ 36 w 63"/>
                  <a:gd name="T23" fmla="*/ 36 h 62"/>
                  <a:gd name="T24" fmla="*/ 15 w 63"/>
                  <a:gd name="T25" fmla="*/ 52 h 62"/>
                  <a:gd name="T26" fmla="*/ 32 w 63"/>
                  <a:gd name="T27" fmla="*/ 58 h 62"/>
                  <a:gd name="T28" fmla="*/ 42 w 63"/>
                  <a:gd name="T29" fmla="*/ 56 h 62"/>
                  <a:gd name="T30" fmla="*/ 12 w 63"/>
                  <a:gd name="T31" fmla="*/ 49 h 62"/>
                  <a:gd name="T32" fmla="*/ 33 w 63"/>
                  <a:gd name="T33" fmla="*/ 32 h 62"/>
                  <a:gd name="T34" fmla="*/ 34 w 63"/>
                  <a:gd name="T35" fmla="*/ 31 h 62"/>
                  <a:gd name="T36" fmla="*/ 32 w 63"/>
                  <a:gd name="T37" fmla="*/ 27 h 62"/>
                  <a:gd name="T38" fmla="*/ 5 w 63"/>
                  <a:gd name="T39" fmla="*/ 31 h 62"/>
                  <a:gd name="T40" fmla="*/ 5 w 63"/>
                  <a:gd name="T41" fmla="*/ 31 h 62"/>
                  <a:gd name="T42" fmla="*/ 12 w 63"/>
                  <a:gd name="T43" fmla="*/ 49 h 62"/>
                  <a:gd name="T44" fmla="*/ 5 w 63"/>
                  <a:gd name="T45" fmla="*/ 26 h 62"/>
                  <a:gd name="T46" fmla="*/ 30 w 63"/>
                  <a:gd name="T47" fmla="*/ 23 h 62"/>
                  <a:gd name="T48" fmla="*/ 20 w 63"/>
                  <a:gd name="T49" fmla="*/ 7 h 62"/>
                  <a:gd name="T50" fmla="*/ 5 w 63"/>
                  <a:gd name="T51" fmla="*/ 26 h 62"/>
                  <a:gd name="T52" fmla="*/ 25 w 63"/>
                  <a:gd name="T53" fmla="*/ 6 h 62"/>
                  <a:gd name="T54" fmla="*/ 35 w 63"/>
                  <a:gd name="T55" fmla="*/ 21 h 62"/>
                  <a:gd name="T56" fmla="*/ 49 w 63"/>
                  <a:gd name="T57" fmla="*/ 12 h 62"/>
                  <a:gd name="T58" fmla="*/ 32 w 63"/>
                  <a:gd name="T59" fmla="*/ 5 h 62"/>
                  <a:gd name="T60" fmla="*/ 25 w 63"/>
                  <a:gd name="T61" fmla="*/ 6 h 62"/>
                  <a:gd name="T62" fmla="*/ 52 w 63"/>
                  <a:gd name="T63" fmla="*/ 15 h 62"/>
                  <a:gd name="T64" fmla="*/ 37 w 63"/>
                  <a:gd name="T65" fmla="*/ 25 h 62"/>
                  <a:gd name="T66" fmla="*/ 39 w 63"/>
                  <a:gd name="T67" fmla="*/ 29 h 62"/>
                  <a:gd name="T68" fmla="*/ 40 w 63"/>
                  <a:gd name="T69" fmla="*/ 30 h 62"/>
                  <a:gd name="T70" fmla="*/ 58 w 63"/>
                  <a:gd name="T71" fmla="*/ 31 h 62"/>
                  <a:gd name="T72" fmla="*/ 52 w 63"/>
                  <a:gd name="T73"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2" y="62"/>
                    </a:moveTo>
                    <a:cubicBezTo>
                      <a:pt x="14" y="62"/>
                      <a:pt x="0" y="49"/>
                      <a:pt x="0" y="31"/>
                    </a:cubicBezTo>
                    <a:cubicBezTo>
                      <a:pt x="0" y="14"/>
                      <a:pt x="14" y="0"/>
                      <a:pt x="32" y="0"/>
                    </a:cubicBezTo>
                    <a:cubicBezTo>
                      <a:pt x="49" y="0"/>
                      <a:pt x="63" y="14"/>
                      <a:pt x="63" y="31"/>
                    </a:cubicBezTo>
                    <a:cubicBezTo>
                      <a:pt x="63" y="49"/>
                      <a:pt x="49" y="62"/>
                      <a:pt x="32" y="62"/>
                    </a:cubicBezTo>
                    <a:close/>
                    <a:moveTo>
                      <a:pt x="58" y="36"/>
                    </a:moveTo>
                    <a:cubicBezTo>
                      <a:pt x="57" y="35"/>
                      <a:pt x="50" y="33"/>
                      <a:pt x="41" y="34"/>
                    </a:cubicBezTo>
                    <a:cubicBezTo>
                      <a:pt x="45" y="44"/>
                      <a:pt x="46" y="52"/>
                      <a:pt x="46" y="53"/>
                    </a:cubicBezTo>
                    <a:cubicBezTo>
                      <a:pt x="52" y="49"/>
                      <a:pt x="57" y="43"/>
                      <a:pt x="58" y="36"/>
                    </a:cubicBezTo>
                    <a:close/>
                    <a:moveTo>
                      <a:pt x="42" y="56"/>
                    </a:moveTo>
                    <a:cubicBezTo>
                      <a:pt x="41" y="54"/>
                      <a:pt x="40" y="45"/>
                      <a:pt x="36" y="36"/>
                    </a:cubicBezTo>
                    <a:cubicBezTo>
                      <a:pt x="36" y="36"/>
                      <a:pt x="36" y="36"/>
                      <a:pt x="36" y="36"/>
                    </a:cubicBezTo>
                    <a:cubicBezTo>
                      <a:pt x="21" y="41"/>
                      <a:pt x="16" y="51"/>
                      <a:pt x="15" y="52"/>
                    </a:cubicBezTo>
                    <a:cubicBezTo>
                      <a:pt x="20" y="56"/>
                      <a:pt x="25" y="58"/>
                      <a:pt x="32" y="58"/>
                    </a:cubicBezTo>
                    <a:cubicBezTo>
                      <a:pt x="35" y="58"/>
                      <a:pt x="39" y="57"/>
                      <a:pt x="42" y="56"/>
                    </a:cubicBezTo>
                    <a:close/>
                    <a:moveTo>
                      <a:pt x="12" y="49"/>
                    </a:moveTo>
                    <a:cubicBezTo>
                      <a:pt x="12" y="48"/>
                      <a:pt x="20" y="36"/>
                      <a:pt x="33" y="32"/>
                    </a:cubicBezTo>
                    <a:cubicBezTo>
                      <a:pt x="34" y="32"/>
                      <a:pt x="34" y="31"/>
                      <a:pt x="34" y="31"/>
                    </a:cubicBezTo>
                    <a:cubicBezTo>
                      <a:pt x="34" y="30"/>
                      <a:pt x="33" y="28"/>
                      <a:pt x="32" y="27"/>
                    </a:cubicBezTo>
                    <a:cubicBezTo>
                      <a:pt x="19" y="31"/>
                      <a:pt x="6" y="31"/>
                      <a:pt x="5" y="31"/>
                    </a:cubicBezTo>
                    <a:cubicBezTo>
                      <a:pt x="5" y="31"/>
                      <a:pt x="5" y="31"/>
                      <a:pt x="5" y="31"/>
                    </a:cubicBezTo>
                    <a:cubicBezTo>
                      <a:pt x="5" y="38"/>
                      <a:pt x="8" y="44"/>
                      <a:pt x="12" y="49"/>
                    </a:cubicBezTo>
                    <a:close/>
                    <a:moveTo>
                      <a:pt x="5" y="26"/>
                    </a:moveTo>
                    <a:cubicBezTo>
                      <a:pt x="7" y="26"/>
                      <a:pt x="18" y="26"/>
                      <a:pt x="30" y="23"/>
                    </a:cubicBezTo>
                    <a:cubicBezTo>
                      <a:pt x="26" y="15"/>
                      <a:pt x="21" y="8"/>
                      <a:pt x="20" y="7"/>
                    </a:cubicBezTo>
                    <a:cubicBezTo>
                      <a:pt x="13" y="11"/>
                      <a:pt x="7" y="18"/>
                      <a:pt x="5" y="26"/>
                    </a:cubicBezTo>
                    <a:close/>
                    <a:moveTo>
                      <a:pt x="25" y="6"/>
                    </a:moveTo>
                    <a:cubicBezTo>
                      <a:pt x="26" y="7"/>
                      <a:pt x="31" y="13"/>
                      <a:pt x="35" y="21"/>
                    </a:cubicBezTo>
                    <a:cubicBezTo>
                      <a:pt x="45" y="18"/>
                      <a:pt x="49" y="12"/>
                      <a:pt x="49" y="12"/>
                    </a:cubicBezTo>
                    <a:cubicBezTo>
                      <a:pt x="44" y="7"/>
                      <a:pt x="38" y="5"/>
                      <a:pt x="32" y="5"/>
                    </a:cubicBezTo>
                    <a:cubicBezTo>
                      <a:pt x="29" y="5"/>
                      <a:pt x="27" y="5"/>
                      <a:pt x="25" y="6"/>
                    </a:cubicBezTo>
                    <a:close/>
                    <a:moveTo>
                      <a:pt x="52" y="15"/>
                    </a:moveTo>
                    <a:cubicBezTo>
                      <a:pt x="52" y="15"/>
                      <a:pt x="47" y="21"/>
                      <a:pt x="37" y="25"/>
                    </a:cubicBezTo>
                    <a:cubicBezTo>
                      <a:pt x="38" y="26"/>
                      <a:pt x="38" y="28"/>
                      <a:pt x="39" y="29"/>
                    </a:cubicBezTo>
                    <a:cubicBezTo>
                      <a:pt x="39" y="29"/>
                      <a:pt x="39" y="30"/>
                      <a:pt x="40" y="30"/>
                    </a:cubicBezTo>
                    <a:cubicBezTo>
                      <a:pt x="48" y="29"/>
                      <a:pt x="57" y="31"/>
                      <a:pt x="58" y="31"/>
                    </a:cubicBezTo>
                    <a:cubicBezTo>
                      <a:pt x="58" y="25"/>
                      <a:pt x="56" y="19"/>
                      <a:pt x="5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îSḻíḋê">
                <a:extLst>
                  <a:ext uri="{FF2B5EF4-FFF2-40B4-BE49-F238E27FC236}">
                    <a16:creationId xmlns:a16="http://schemas.microsoft.com/office/drawing/2014/main" id="{C304B29D-37DA-4CC6-B0EE-A2710845FE08}"/>
                  </a:ext>
                </a:extLst>
              </p:cNvPr>
              <p:cNvSpPr/>
              <p:nvPr/>
            </p:nvSpPr>
            <p:spPr bwMode="auto">
              <a:xfrm>
                <a:off x="7424496" y="4556288"/>
                <a:ext cx="207477" cy="182031"/>
              </a:xfrm>
              <a:custGeom>
                <a:avLst/>
                <a:gdLst>
                  <a:gd name="T0" fmla="*/ 65 w 65"/>
                  <a:gd name="T1" fmla="*/ 19 h 57"/>
                  <a:gd name="T2" fmla="*/ 47 w 65"/>
                  <a:gd name="T3" fmla="*/ 0 h 57"/>
                  <a:gd name="T4" fmla="*/ 32 w 65"/>
                  <a:gd name="T5" fmla="*/ 6 h 57"/>
                  <a:gd name="T6" fmla="*/ 18 w 65"/>
                  <a:gd name="T7" fmla="*/ 0 h 57"/>
                  <a:gd name="T8" fmla="*/ 0 w 65"/>
                  <a:gd name="T9" fmla="*/ 19 h 57"/>
                  <a:gd name="T10" fmla="*/ 6 w 65"/>
                  <a:gd name="T11" fmla="*/ 33 h 57"/>
                  <a:gd name="T12" fmla="*/ 6 w 65"/>
                  <a:gd name="T13" fmla="*/ 33 h 57"/>
                  <a:gd name="T14" fmla="*/ 26 w 65"/>
                  <a:gd name="T15" fmla="*/ 53 h 57"/>
                  <a:gd name="T16" fmla="*/ 32 w 65"/>
                  <a:gd name="T17" fmla="*/ 57 h 57"/>
                  <a:gd name="T18" fmla="*/ 39 w 65"/>
                  <a:gd name="T19" fmla="*/ 53 h 57"/>
                  <a:gd name="T20" fmla="*/ 59 w 65"/>
                  <a:gd name="T21" fmla="*/ 33 h 57"/>
                  <a:gd name="T22" fmla="*/ 59 w 65"/>
                  <a:gd name="T23" fmla="*/ 33 h 57"/>
                  <a:gd name="T24" fmla="*/ 65 w 65"/>
                  <a:gd name="T25" fmla="*/ 19 h 57"/>
                  <a:gd name="T26" fmla="*/ 54 w 65"/>
                  <a:gd name="T27" fmla="*/ 27 h 57"/>
                  <a:gd name="T28" fmla="*/ 33 w 65"/>
                  <a:gd name="T29" fmla="*/ 47 h 57"/>
                  <a:gd name="T30" fmla="*/ 32 w 65"/>
                  <a:gd name="T31" fmla="*/ 48 h 57"/>
                  <a:gd name="T32" fmla="*/ 32 w 65"/>
                  <a:gd name="T33" fmla="*/ 47 h 57"/>
                  <a:gd name="T34" fmla="*/ 11 w 65"/>
                  <a:gd name="T35" fmla="*/ 27 h 57"/>
                  <a:gd name="T36" fmla="*/ 8 w 65"/>
                  <a:gd name="T37" fmla="*/ 19 h 57"/>
                  <a:gd name="T38" fmla="*/ 18 w 65"/>
                  <a:gd name="T39" fmla="*/ 8 h 57"/>
                  <a:gd name="T40" fmla="*/ 26 w 65"/>
                  <a:gd name="T41" fmla="*/ 11 h 57"/>
                  <a:gd name="T42" fmla="*/ 32 w 65"/>
                  <a:gd name="T43" fmla="*/ 18 h 57"/>
                  <a:gd name="T44" fmla="*/ 39 w 65"/>
                  <a:gd name="T45" fmla="*/ 11 h 57"/>
                  <a:gd name="T46" fmla="*/ 47 w 65"/>
                  <a:gd name="T47" fmla="*/ 8 h 57"/>
                  <a:gd name="T48" fmla="*/ 57 w 65"/>
                  <a:gd name="T49" fmla="*/ 19 h 57"/>
                  <a:gd name="T50" fmla="*/ 54 w 65"/>
                  <a:gd name="T51"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57">
                    <a:moveTo>
                      <a:pt x="65" y="19"/>
                    </a:moveTo>
                    <a:cubicBezTo>
                      <a:pt x="65" y="8"/>
                      <a:pt x="57" y="0"/>
                      <a:pt x="47" y="0"/>
                    </a:cubicBezTo>
                    <a:cubicBezTo>
                      <a:pt x="41" y="0"/>
                      <a:pt x="36" y="2"/>
                      <a:pt x="32" y="6"/>
                    </a:cubicBezTo>
                    <a:cubicBezTo>
                      <a:pt x="29" y="2"/>
                      <a:pt x="24" y="0"/>
                      <a:pt x="18" y="0"/>
                    </a:cubicBezTo>
                    <a:cubicBezTo>
                      <a:pt x="8" y="0"/>
                      <a:pt x="0" y="8"/>
                      <a:pt x="0" y="19"/>
                    </a:cubicBezTo>
                    <a:cubicBezTo>
                      <a:pt x="0" y="24"/>
                      <a:pt x="2" y="29"/>
                      <a:pt x="6" y="33"/>
                    </a:cubicBezTo>
                    <a:cubicBezTo>
                      <a:pt x="6" y="33"/>
                      <a:pt x="6" y="33"/>
                      <a:pt x="6" y="33"/>
                    </a:cubicBezTo>
                    <a:cubicBezTo>
                      <a:pt x="26" y="53"/>
                      <a:pt x="26" y="53"/>
                      <a:pt x="26" y="53"/>
                    </a:cubicBezTo>
                    <a:cubicBezTo>
                      <a:pt x="28" y="55"/>
                      <a:pt x="30" y="57"/>
                      <a:pt x="32" y="57"/>
                    </a:cubicBezTo>
                    <a:cubicBezTo>
                      <a:pt x="35" y="57"/>
                      <a:pt x="37" y="55"/>
                      <a:pt x="39" y="53"/>
                    </a:cubicBezTo>
                    <a:cubicBezTo>
                      <a:pt x="59" y="33"/>
                      <a:pt x="59" y="33"/>
                      <a:pt x="59" y="33"/>
                    </a:cubicBezTo>
                    <a:cubicBezTo>
                      <a:pt x="59" y="33"/>
                      <a:pt x="59" y="33"/>
                      <a:pt x="59" y="33"/>
                    </a:cubicBezTo>
                    <a:cubicBezTo>
                      <a:pt x="63" y="29"/>
                      <a:pt x="65" y="24"/>
                      <a:pt x="65" y="19"/>
                    </a:cubicBezTo>
                    <a:close/>
                    <a:moveTo>
                      <a:pt x="54" y="27"/>
                    </a:moveTo>
                    <a:cubicBezTo>
                      <a:pt x="33" y="47"/>
                      <a:pt x="33" y="47"/>
                      <a:pt x="33" y="47"/>
                    </a:cubicBezTo>
                    <a:cubicBezTo>
                      <a:pt x="33" y="47"/>
                      <a:pt x="33" y="48"/>
                      <a:pt x="32" y="48"/>
                    </a:cubicBezTo>
                    <a:cubicBezTo>
                      <a:pt x="32" y="48"/>
                      <a:pt x="32" y="47"/>
                      <a:pt x="32" y="47"/>
                    </a:cubicBezTo>
                    <a:cubicBezTo>
                      <a:pt x="11" y="27"/>
                      <a:pt x="11" y="27"/>
                      <a:pt x="11" y="27"/>
                    </a:cubicBezTo>
                    <a:cubicBezTo>
                      <a:pt x="9" y="24"/>
                      <a:pt x="8" y="22"/>
                      <a:pt x="8" y="19"/>
                    </a:cubicBezTo>
                    <a:cubicBezTo>
                      <a:pt x="8" y="13"/>
                      <a:pt x="13" y="8"/>
                      <a:pt x="18" y="8"/>
                    </a:cubicBezTo>
                    <a:cubicBezTo>
                      <a:pt x="22" y="8"/>
                      <a:pt x="24" y="9"/>
                      <a:pt x="26" y="11"/>
                    </a:cubicBezTo>
                    <a:cubicBezTo>
                      <a:pt x="32" y="18"/>
                      <a:pt x="32" y="18"/>
                      <a:pt x="32" y="18"/>
                    </a:cubicBezTo>
                    <a:cubicBezTo>
                      <a:pt x="39" y="11"/>
                      <a:pt x="39" y="11"/>
                      <a:pt x="39" y="11"/>
                    </a:cubicBezTo>
                    <a:cubicBezTo>
                      <a:pt x="41" y="9"/>
                      <a:pt x="43" y="8"/>
                      <a:pt x="47" y="8"/>
                    </a:cubicBezTo>
                    <a:cubicBezTo>
                      <a:pt x="52" y="8"/>
                      <a:pt x="57" y="13"/>
                      <a:pt x="57" y="19"/>
                    </a:cubicBezTo>
                    <a:cubicBezTo>
                      <a:pt x="57" y="22"/>
                      <a:pt x="56" y="24"/>
                      <a:pt x="5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ïṥľïḋê">
                <a:extLst>
                  <a:ext uri="{FF2B5EF4-FFF2-40B4-BE49-F238E27FC236}">
                    <a16:creationId xmlns:a16="http://schemas.microsoft.com/office/drawing/2014/main" id="{7C6F3775-B7F1-450D-809E-3EF72660D4F6}"/>
                  </a:ext>
                </a:extLst>
              </p:cNvPr>
              <p:cNvSpPr/>
              <p:nvPr/>
            </p:nvSpPr>
            <p:spPr bwMode="auto">
              <a:xfrm>
                <a:off x="7725924" y="4971241"/>
                <a:ext cx="150715" cy="154628"/>
              </a:xfrm>
              <a:custGeom>
                <a:avLst/>
                <a:gdLst>
                  <a:gd name="T0" fmla="*/ 43 w 47"/>
                  <a:gd name="T1" fmla="*/ 29 h 48"/>
                  <a:gd name="T2" fmla="*/ 47 w 47"/>
                  <a:gd name="T3" fmla="*/ 16 h 48"/>
                  <a:gd name="T4" fmla="*/ 42 w 47"/>
                  <a:gd name="T5" fmla="*/ 8 h 48"/>
                  <a:gd name="T6" fmla="*/ 37 w 47"/>
                  <a:gd name="T7" fmla="*/ 9 h 48"/>
                  <a:gd name="T8" fmla="*/ 28 w 47"/>
                  <a:gd name="T9" fmla="*/ 0 h 48"/>
                  <a:gd name="T10" fmla="*/ 19 w 47"/>
                  <a:gd name="T11" fmla="*/ 0 h 48"/>
                  <a:gd name="T12" fmla="*/ 18 w 47"/>
                  <a:gd name="T13" fmla="*/ 5 h 48"/>
                  <a:gd name="T14" fmla="*/ 5 w 47"/>
                  <a:gd name="T15" fmla="*/ 8 h 48"/>
                  <a:gd name="T16" fmla="*/ 0 w 47"/>
                  <a:gd name="T17" fmla="*/ 16 h 48"/>
                  <a:gd name="T18" fmla="*/ 4 w 47"/>
                  <a:gd name="T19" fmla="*/ 20 h 48"/>
                  <a:gd name="T20" fmla="*/ 0 w 47"/>
                  <a:gd name="T21" fmla="*/ 32 h 48"/>
                  <a:gd name="T22" fmla="*/ 5 w 47"/>
                  <a:gd name="T23" fmla="*/ 40 h 48"/>
                  <a:gd name="T24" fmla="*/ 10 w 47"/>
                  <a:gd name="T25" fmla="*/ 39 h 48"/>
                  <a:gd name="T26" fmla="*/ 19 w 47"/>
                  <a:gd name="T27" fmla="*/ 48 h 48"/>
                  <a:gd name="T28" fmla="*/ 28 w 47"/>
                  <a:gd name="T29" fmla="*/ 48 h 48"/>
                  <a:gd name="T30" fmla="*/ 29 w 47"/>
                  <a:gd name="T31" fmla="*/ 44 h 48"/>
                  <a:gd name="T32" fmla="*/ 42 w 47"/>
                  <a:gd name="T33" fmla="*/ 40 h 48"/>
                  <a:gd name="T34" fmla="*/ 47 w 47"/>
                  <a:gd name="T35" fmla="*/ 32 h 48"/>
                  <a:gd name="T36" fmla="*/ 43 w 47"/>
                  <a:gd name="T37" fmla="*/ 29 h 48"/>
                  <a:gd name="T38" fmla="*/ 23 w 47"/>
                  <a:gd name="T39" fmla="*/ 34 h 48"/>
                  <a:gd name="T40" fmla="*/ 14 w 47"/>
                  <a:gd name="T41" fmla="*/ 24 h 48"/>
                  <a:gd name="T42" fmla="*/ 23 w 47"/>
                  <a:gd name="T43" fmla="*/ 14 h 48"/>
                  <a:gd name="T44" fmla="*/ 33 w 47"/>
                  <a:gd name="T45" fmla="*/ 24 h 48"/>
                  <a:gd name="T46" fmla="*/ 23 w 47"/>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8">
                    <a:moveTo>
                      <a:pt x="43" y="29"/>
                    </a:moveTo>
                    <a:cubicBezTo>
                      <a:pt x="41" y="24"/>
                      <a:pt x="42" y="19"/>
                      <a:pt x="47" y="16"/>
                    </a:cubicBezTo>
                    <a:cubicBezTo>
                      <a:pt x="42" y="8"/>
                      <a:pt x="42" y="8"/>
                      <a:pt x="42" y="8"/>
                    </a:cubicBezTo>
                    <a:cubicBezTo>
                      <a:pt x="41" y="9"/>
                      <a:pt x="39" y="9"/>
                      <a:pt x="37" y="9"/>
                    </a:cubicBezTo>
                    <a:cubicBezTo>
                      <a:pt x="32" y="9"/>
                      <a:pt x="28" y="5"/>
                      <a:pt x="28" y="0"/>
                    </a:cubicBezTo>
                    <a:cubicBezTo>
                      <a:pt x="19" y="0"/>
                      <a:pt x="19" y="0"/>
                      <a:pt x="19" y="0"/>
                    </a:cubicBezTo>
                    <a:cubicBezTo>
                      <a:pt x="19" y="2"/>
                      <a:pt x="18" y="3"/>
                      <a:pt x="18" y="5"/>
                    </a:cubicBezTo>
                    <a:cubicBezTo>
                      <a:pt x="15" y="9"/>
                      <a:pt x="9" y="11"/>
                      <a:pt x="5" y="8"/>
                    </a:cubicBezTo>
                    <a:cubicBezTo>
                      <a:pt x="0" y="16"/>
                      <a:pt x="0" y="16"/>
                      <a:pt x="0" y="16"/>
                    </a:cubicBezTo>
                    <a:cubicBezTo>
                      <a:pt x="2" y="17"/>
                      <a:pt x="3" y="18"/>
                      <a:pt x="4" y="20"/>
                    </a:cubicBezTo>
                    <a:cubicBezTo>
                      <a:pt x="6" y="24"/>
                      <a:pt x="5" y="30"/>
                      <a:pt x="0" y="32"/>
                    </a:cubicBezTo>
                    <a:cubicBezTo>
                      <a:pt x="5" y="40"/>
                      <a:pt x="5" y="40"/>
                      <a:pt x="5" y="40"/>
                    </a:cubicBezTo>
                    <a:cubicBezTo>
                      <a:pt x="6" y="40"/>
                      <a:pt x="8" y="39"/>
                      <a:pt x="10" y="39"/>
                    </a:cubicBezTo>
                    <a:cubicBezTo>
                      <a:pt x="15" y="39"/>
                      <a:pt x="19" y="43"/>
                      <a:pt x="19" y="48"/>
                    </a:cubicBezTo>
                    <a:cubicBezTo>
                      <a:pt x="28" y="48"/>
                      <a:pt x="28" y="48"/>
                      <a:pt x="28" y="48"/>
                    </a:cubicBezTo>
                    <a:cubicBezTo>
                      <a:pt x="28" y="47"/>
                      <a:pt x="29" y="45"/>
                      <a:pt x="29" y="44"/>
                    </a:cubicBezTo>
                    <a:cubicBezTo>
                      <a:pt x="32" y="39"/>
                      <a:pt x="38" y="38"/>
                      <a:pt x="42" y="40"/>
                    </a:cubicBezTo>
                    <a:cubicBezTo>
                      <a:pt x="47" y="32"/>
                      <a:pt x="47" y="32"/>
                      <a:pt x="47" y="32"/>
                    </a:cubicBezTo>
                    <a:cubicBezTo>
                      <a:pt x="45" y="31"/>
                      <a:pt x="44" y="30"/>
                      <a:pt x="43" y="29"/>
                    </a:cubicBezTo>
                    <a:close/>
                    <a:moveTo>
                      <a:pt x="23" y="34"/>
                    </a:moveTo>
                    <a:cubicBezTo>
                      <a:pt x="18" y="34"/>
                      <a:pt x="14" y="30"/>
                      <a:pt x="14" y="24"/>
                    </a:cubicBezTo>
                    <a:cubicBezTo>
                      <a:pt x="14" y="19"/>
                      <a:pt x="18" y="14"/>
                      <a:pt x="23" y="14"/>
                    </a:cubicBezTo>
                    <a:cubicBezTo>
                      <a:pt x="29" y="14"/>
                      <a:pt x="33" y="19"/>
                      <a:pt x="33" y="24"/>
                    </a:cubicBezTo>
                    <a:cubicBezTo>
                      <a:pt x="33" y="30"/>
                      <a:pt x="29"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sļïďe">
                <a:extLst>
                  <a:ext uri="{FF2B5EF4-FFF2-40B4-BE49-F238E27FC236}">
                    <a16:creationId xmlns:a16="http://schemas.microsoft.com/office/drawing/2014/main" id="{C8017E8D-6C13-4D6A-8417-6E66B277E064}"/>
                  </a:ext>
                </a:extLst>
              </p:cNvPr>
              <p:cNvSpPr/>
              <p:nvPr/>
            </p:nvSpPr>
            <p:spPr bwMode="auto">
              <a:xfrm>
                <a:off x="6888188" y="4926222"/>
                <a:ext cx="248581" cy="250538"/>
              </a:xfrm>
              <a:custGeom>
                <a:avLst/>
                <a:gdLst>
                  <a:gd name="T0" fmla="*/ 67 w 127"/>
                  <a:gd name="T1" fmla="*/ 0 h 128"/>
                  <a:gd name="T2" fmla="*/ 55 w 127"/>
                  <a:gd name="T3" fmla="*/ 13 h 128"/>
                  <a:gd name="T4" fmla="*/ 67 w 127"/>
                  <a:gd name="T5" fmla="*/ 25 h 128"/>
                  <a:gd name="T6" fmla="*/ 39 w 127"/>
                  <a:gd name="T7" fmla="*/ 56 h 128"/>
                  <a:gd name="T8" fmla="*/ 11 w 127"/>
                  <a:gd name="T9" fmla="*/ 56 h 128"/>
                  <a:gd name="T10" fmla="*/ 32 w 127"/>
                  <a:gd name="T11" fmla="*/ 79 h 128"/>
                  <a:gd name="T12" fmla="*/ 0 w 127"/>
                  <a:gd name="T13" fmla="*/ 123 h 128"/>
                  <a:gd name="T14" fmla="*/ 0 w 127"/>
                  <a:gd name="T15" fmla="*/ 128 h 128"/>
                  <a:gd name="T16" fmla="*/ 5 w 127"/>
                  <a:gd name="T17" fmla="*/ 128 h 128"/>
                  <a:gd name="T18" fmla="*/ 49 w 127"/>
                  <a:gd name="T19" fmla="*/ 93 h 128"/>
                  <a:gd name="T20" fmla="*/ 72 w 127"/>
                  <a:gd name="T21" fmla="*/ 116 h 128"/>
                  <a:gd name="T22" fmla="*/ 72 w 127"/>
                  <a:gd name="T23" fmla="*/ 88 h 128"/>
                  <a:gd name="T24" fmla="*/ 103 w 127"/>
                  <a:gd name="T25" fmla="*/ 61 h 128"/>
                  <a:gd name="T26" fmla="*/ 114 w 127"/>
                  <a:gd name="T27" fmla="*/ 72 h 128"/>
                  <a:gd name="T28" fmla="*/ 127 w 127"/>
                  <a:gd name="T29" fmla="*/ 61 h 128"/>
                  <a:gd name="T30" fmla="*/ 67 w 127"/>
                  <a:gd name="T31" fmla="*/ 0 h 128"/>
                  <a:gd name="T32" fmla="*/ 55 w 127"/>
                  <a:gd name="T33" fmla="*/ 69 h 128"/>
                  <a:gd name="T34" fmla="*/ 47 w 127"/>
                  <a:gd name="T35" fmla="*/ 61 h 128"/>
                  <a:gd name="T36" fmla="*/ 75 w 127"/>
                  <a:gd name="T37" fmla="*/ 33 h 128"/>
                  <a:gd name="T38" fmla="*/ 83 w 127"/>
                  <a:gd name="T39" fmla="*/ 41 h 128"/>
                  <a:gd name="T40" fmla="*/ 55 w 127"/>
                  <a:gd name="T41"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8">
                    <a:moveTo>
                      <a:pt x="67" y="0"/>
                    </a:moveTo>
                    <a:lnTo>
                      <a:pt x="55" y="13"/>
                    </a:lnTo>
                    <a:lnTo>
                      <a:pt x="67" y="25"/>
                    </a:lnTo>
                    <a:lnTo>
                      <a:pt x="39" y="56"/>
                    </a:lnTo>
                    <a:lnTo>
                      <a:pt x="11" y="56"/>
                    </a:lnTo>
                    <a:lnTo>
                      <a:pt x="32" y="79"/>
                    </a:lnTo>
                    <a:lnTo>
                      <a:pt x="0" y="123"/>
                    </a:lnTo>
                    <a:lnTo>
                      <a:pt x="0" y="128"/>
                    </a:lnTo>
                    <a:lnTo>
                      <a:pt x="5" y="128"/>
                    </a:lnTo>
                    <a:lnTo>
                      <a:pt x="49" y="93"/>
                    </a:lnTo>
                    <a:lnTo>
                      <a:pt x="72" y="116"/>
                    </a:lnTo>
                    <a:lnTo>
                      <a:pt x="72" y="88"/>
                    </a:lnTo>
                    <a:lnTo>
                      <a:pt x="103" y="61"/>
                    </a:lnTo>
                    <a:lnTo>
                      <a:pt x="114" y="72"/>
                    </a:lnTo>
                    <a:lnTo>
                      <a:pt x="127" y="61"/>
                    </a:lnTo>
                    <a:lnTo>
                      <a:pt x="67" y="0"/>
                    </a:lnTo>
                    <a:close/>
                    <a:moveTo>
                      <a:pt x="55" y="69"/>
                    </a:moveTo>
                    <a:lnTo>
                      <a:pt x="47" y="61"/>
                    </a:lnTo>
                    <a:lnTo>
                      <a:pt x="75" y="33"/>
                    </a:lnTo>
                    <a:lnTo>
                      <a:pt x="83" y="41"/>
                    </a:lnTo>
                    <a:lnTo>
                      <a:pt x="5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îṥḻíďé">
                <a:extLst>
                  <a:ext uri="{FF2B5EF4-FFF2-40B4-BE49-F238E27FC236}">
                    <a16:creationId xmlns:a16="http://schemas.microsoft.com/office/drawing/2014/main" id="{C996EBE7-24CE-4D83-A639-36DD3F8695F0}"/>
                  </a:ext>
                </a:extLst>
              </p:cNvPr>
              <p:cNvSpPr/>
              <p:nvPr/>
            </p:nvSpPr>
            <p:spPr bwMode="auto">
              <a:xfrm>
                <a:off x="6868614" y="4354682"/>
                <a:ext cx="182032" cy="185946"/>
              </a:xfrm>
              <a:custGeom>
                <a:avLst/>
                <a:gdLst>
                  <a:gd name="T0" fmla="*/ 57 w 57"/>
                  <a:gd name="T1" fmla="*/ 29 h 58"/>
                  <a:gd name="T2" fmla="*/ 28 w 57"/>
                  <a:gd name="T3" fmla="*/ 58 h 58"/>
                  <a:gd name="T4" fmla="*/ 0 w 57"/>
                  <a:gd name="T5" fmla="*/ 29 h 58"/>
                  <a:gd name="T6" fmla="*/ 28 w 57"/>
                  <a:gd name="T7" fmla="*/ 0 h 58"/>
                  <a:gd name="T8" fmla="*/ 57 w 57"/>
                  <a:gd name="T9" fmla="*/ 29 h 58"/>
                  <a:gd name="T10" fmla="*/ 5 w 57"/>
                  <a:gd name="T11" fmla="*/ 29 h 58"/>
                  <a:gd name="T12" fmla="*/ 28 w 57"/>
                  <a:gd name="T13" fmla="*/ 52 h 58"/>
                  <a:gd name="T14" fmla="*/ 52 w 57"/>
                  <a:gd name="T15" fmla="*/ 29 h 58"/>
                  <a:gd name="T16" fmla="*/ 28 w 57"/>
                  <a:gd name="T17" fmla="*/ 6 h 58"/>
                  <a:gd name="T18" fmla="*/ 5 w 57"/>
                  <a:gd name="T19" fmla="*/ 29 h 58"/>
                  <a:gd name="T20" fmla="*/ 31 w 57"/>
                  <a:gd name="T21" fmla="*/ 12 h 58"/>
                  <a:gd name="T22" fmla="*/ 45 w 57"/>
                  <a:gd name="T23" fmla="*/ 26 h 58"/>
                  <a:gd name="T24" fmla="*/ 45 w 57"/>
                  <a:gd name="T25" fmla="*/ 31 h 58"/>
                  <a:gd name="T26" fmla="*/ 40 w 57"/>
                  <a:gd name="T27" fmla="*/ 31 h 58"/>
                  <a:gd name="T28" fmla="*/ 32 w 57"/>
                  <a:gd name="T29" fmla="*/ 23 h 58"/>
                  <a:gd name="T30" fmla="*/ 32 w 57"/>
                  <a:gd name="T31" fmla="*/ 43 h 58"/>
                  <a:gd name="T32" fmla="*/ 28 w 57"/>
                  <a:gd name="T33" fmla="*/ 47 h 58"/>
                  <a:gd name="T34" fmla="*/ 25 w 57"/>
                  <a:gd name="T35" fmla="*/ 43 h 58"/>
                  <a:gd name="T36" fmla="*/ 25 w 57"/>
                  <a:gd name="T37" fmla="*/ 23 h 58"/>
                  <a:gd name="T38" fmla="*/ 17 w 57"/>
                  <a:gd name="T39" fmla="*/ 31 h 58"/>
                  <a:gd name="T40" fmla="*/ 12 w 57"/>
                  <a:gd name="T41" fmla="*/ 31 h 58"/>
                  <a:gd name="T42" fmla="*/ 11 w 57"/>
                  <a:gd name="T43" fmla="*/ 29 h 58"/>
                  <a:gd name="T44" fmla="*/ 12 w 57"/>
                  <a:gd name="T45" fmla="*/ 26 h 58"/>
                  <a:gd name="T46" fmla="*/ 26 w 57"/>
                  <a:gd name="T47" fmla="*/ 12 h 58"/>
                  <a:gd name="T48" fmla="*/ 31 w 5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8">
                    <a:moveTo>
                      <a:pt x="57" y="29"/>
                    </a:moveTo>
                    <a:cubicBezTo>
                      <a:pt x="57" y="45"/>
                      <a:pt x="44" y="58"/>
                      <a:pt x="28" y="58"/>
                    </a:cubicBezTo>
                    <a:cubicBezTo>
                      <a:pt x="13" y="58"/>
                      <a:pt x="0" y="45"/>
                      <a:pt x="0" y="29"/>
                    </a:cubicBezTo>
                    <a:cubicBezTo>
                      <a:pt x="0" y="13"/>
                      <a:pt x="13" y="0"/>
                      <a:pt x="28" y="0"/>
                    </a:cubicBezTo>
                    <a:cubicBezTo>
                      <a:pt x="44" y="0"/>
                      <a:pt x="57" y="13"/>
                      <a:pt x="57" y="29"/>
                    </a:cubicBezTo>
                    <a:close/>
                    <a:moveTo>
                      <a:pt x="5" y="29"/>
                    </a:moveTo>
                    <a:cubicBezTo>
                      <a:pt x="5" y="42"/>
                      <a:pt x="16" y="52"/>
                      <a:pt x="28" y="52"/>
                    </a:cubicBezTo>
                    <a:cubicBezTo>
                      <a:pt x="41" y="52"/>
                      <a:pt x="52" y="42"/>
                      <a:pt x="52" y="29"/>
                    </a:cubicBezTo>
                    <a:cubicBezTo>
                      <a:pt x="52" y="16"/>
                      <a:pt x="41" y="6"/>
                      <a:pt x="28" y="6"/>
                    </a:cubicBezTo>
                    <a:cubicBezTo>
                      <a:pt x="16" y="6"/>
                      <a:pt x="5" y="16"/>
                      <a:pt x="5" y="29"/>
                    </a:cubicBezTo>
                    <a:close/>
                    <a:moveTo>
                      <a:pt x="31" y="12"/>
                    </a:moveTo>
                    <a:cubicBezTo>
                      <a:pt x="45" y="26"/>
                      <a:pt x="45" y="26"/>
                      <a:pt x="45" y="26"/>
                    </a:cubicBezTo>
                    <a:cubicBezTo>
                      <a:pt x="47" y="28"/>
                      <a:pt x="47" y="30"/>
                      <a:pt x="45" y="31"/>
                    </a:cubicBezTo>
                    <a:cubicBezTo>
                      <a:pt x="44" y="33"/>
                      <a:pt x="42" y="33"/>
                      <a:pt x="40" y="31"/>
                    </a:cubicBezTo>
                    <a:cubicBezTo>
                      <a:pt x="32" y="23"/>
                      <a:pt x="32" y="23"/>
                      <a:pt x="32" y="23"/>
                    </a:cubicBezTo>
                    <a:cubicBezTo>
                      <a:pt x="32" y="43"/>
                      <a:pt x="32" y="43"/>
                      <a:pt x="32" y="43"/>
                    </a:cubicBezTo>
                    <a:cubicBezTo>
                      <a:pt x="32" y="45"/>
                      <a:pt x="30" y="47"/>
                      <a:pt x="28" y="47"/>
                    </a:cubicBezTo>
                    <a:cubicBezTo>
                      <a:pt x="26" y="47"/>
                      <a:pt x="25" y="45"/>
                      <a:pt x="25" y="43"/>
                    </a:cubicBezTo>
                    <a:cubicBezTo>
                      <a:pt x="25" y="23"/>
                      <a:pt x="25" y="23"/>
                      <a:pt x="25" y="23"/>
                    </a:cubicBezTo>
                    <a:cubicBezTo>
                      <a:pt x="17" y="31"/>
                      <a:pt x="17" y="31"/>
                      <a:pt x="17" y="31"/>
                    </a:cubicBezTo>
                    <a:cubicBezTo>
                      <a:pt x="15" y="33"/>
                      <a:pt x="13" y="33"/>
                      <a:pt x="12" y="31"/>
                    </a:cubicBezTo>
                    <a:cubicBezTo>
                      <a:pt x="11" y="31"/>
                      <a:pt x="11" y="30"/>
                      <a:pt x="11" y="29"/>
                    </a:cubicBezTo>
                    <a:cubicBezTo>
                      <a:pt x="11" y="28"/>
                      <a:pt x="11" y="27"/>
                      <a:pt x="12" y="26"/>
                    </a:cubicBezTo>
                    <a:cubicBezTo>
                      <a:pt x="26" y="12"/>
                      <a:pt x="26" y="12"/>
                      <a:pt x="26" y="12"/>
                    </a:cubicBezTo>
                    <a:cubicBezTo>
                      <a:pt x="27" y="11"/>
                      <a:pt x="30" y="11"/>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íŝliḓé">
                <a:extLst>
                  <a:ext uri="{FF2B5EF4-FFF2-40B4-BE49-F238E27FC236}">
                    <a16:creationId xmlns:a16="http://schemas.microsoft.com/office/drawing/2014/main" id="{AEEE7F6A-D7C6-4736-A920-605210041374}"/>
                  </a:ext>
                </a:extLst>
              </p:cNvPr>
              <p:cNvSpPr/>
              <p:nvPr/>
            </p:nvSpPr>
            <p:spPr bwMode="auto">
              <a:xfrm>
                <a:off x="6958652" y="3260536"/>
                <a:ext cx="287728" cy="160501"/>
              </a:xfrm>
              <a:custGeom>
                <a:avLst/>
                <a:gdLst>
                  <a:gd name="T0" fmla="*/ 83 w 90"/>
                  <a:gd name="T1" fmla="*/ 46 h 50"/>
                  <a:gd name="T2" fmla="*/ 85 w 90"/>
                  <a:gd name="T3" fmla="*/ 36 h 50"/>
                  <a:gd name="T4" fmla="*/ 87 w 90"/>
                  <a:gd name="T5" fmla="*/ 27 h 50"/>
                  <a:gd name="T6" fmla="*/ 89 w 90"/>
                  <a:gd name="T7" fmla="*/ 16 h 50"/>
                  <a:gd name="T8" fmla="*/ 86 w 90"/>
                  <a:gd name="T9" fmla="*/ 10 h 50"/>
                  <a:gd name="T10" fmla="*/ 64 w 90"/>
                  <a:gd name="T11" fmla="*/ 1 h 50"/>
                  <a:gd name="T12" fmla="*/ 57 w 90"/>
                  <a:gd name="T13" fmla="*/ 3 h 50"/>
                  <a:gd name="T14" fmla="*/ 52 w 90"/>
                  <a:gd name="T15" fmla="*/ 13 h 50"/>
                  <a:gd name="T16" fmla="*/ 51 w 90"/>
                  <a:gd name="T17" fmla="*/ 14 h 50"/>
                  <a:gd name="T18" fmla="*/ 15 w 90"/>
                  <a:gd name="T19" fmla="*/ 6 h 50"/>
                  <a:gd name="T20" fmla="*/ 0 w 90"/>
                  <a:gd name="T21" fmla="*/ 13 h 50"/>
                  <a:gd name="T22" fmla="*/ 8 w 90"/>
                  <a:gd name="T23" fmla="*/ 25 h 50"/>
                  <a:gd name="T24" fmla="*/ 12 w 90"/>
                  <a:gd name="T25" fmla="*/ 22 h 50"/>
                  <a:gd name="T26" fmla="*/ 17 w 90"/>
                  <a:gd name="T27" fmla="*/ 30 h 50"/>
                  <a:gd name="T28" fmla="*/ 25 w 90"/>
                  <a:gd name="T29" fmla="*/ 25 h 50"/>
                  <a:gd name="T30" fmla="*/ 30 w 90"/>
                  <a:gd name="T31" fmla="*/ 33 h 50"/>
                  <a:gd name="T32" fmla="*/ 38 w 90"/>
                  <a:gd name="T33" fmla="*/ 28 h 50"/>
                  <a:gd name="T34" fmla="*/ 43 w 90"/>
                  <a:gd name="T35" fmla="*/ 35 h 50"/>
                  <a:gd name="T36" fmla="*/ 47 w 90"/>
                  <a:gd name="T37" fmla="*/ 33 h 50"/>
                  <a:gd name="T38" fmla="*/ 47 w 90"/>
                  <a:gd name="T39" fmla="*/ 34 h 50"/>
                  <a:gd name="T40" fmla="*/ 48 w 90"/>
                  <a:gd name="T41" fmla="*/ 45 h 50"/>
                  <a:gd name="T42" fmla="*/ 54 w 90"/>
                  <a:gd name="T43" fmla="*/ 50 h 50"/>
                  <a:gd name="T44" fmla="*/ 78 w 90"/>
                  <a:gd name="T45" fmla="*/ 50 h 50"/>
                  <a:gd name="T46" fmla="*/ 83 w 90"/>
                  <a:gd name="T47" fmla="*/ 46 h 50"/>
                  <a:gd name="T48" fmla="*/ 17 w 90"/>
                  <a:gd name="T49" fmla="*/ 15 h 50"/>
                  <a:gd name="T50" fmla="*/ 18 w 90"/>
                  <a:gd name="T51" fmla="*/ 11 h 50"/>
                  <a:gd name="T52" fmla="*/ 49 w 90"/>
                  <a:gd name="T53" fmla="*/ 17 h 50"/>
                  <a:gd name="T54" fmla="*/ 48 w 90"/>
                  <a:gd name="T55" fmla="*/ 22 h 50"/>
                  <a:gd name="T56" fmla="*/ 17 w 90"/>
                  <a:gd name="T57" fmla="*/ 15 h 50"/>
                  <a:gd name="T58" fmla="*/ 73 w 90"/>
                  <a:gd name="T59" fmla="*/ 45 h 50"/>
                  <a:gd name="T60" fmla="*/ 69 w 90"/>
                  <a:gd name="T61" fmla="*/ 44 h 50"/>
                  <a:gd name="T62" fmla="*/ 67 w 90"/>
                  <a:gd name="T63" fmla="*/ 41 h 50"/>
                  <a:gd name="T64" fmla="*/ 73 w 90"/>
                  <a:gd name="T65" fmla="*/ 14 h 50"/>
                  <a:gd name="T66" fmla="*/ 75 w 90"/>
                  <a:gd name="T67" fmla="*/ 12 h 50"/>
                  <a:gd name="T68" fmla="*/ 80 w 90"/>
                  <a:gd name="T69" fmla="*/ 13 h 50"/>
                  <a:gd name="T70" fmla="*/ 82 w 90"/>
                  <a:gd name="T71" fmla="*/ 16 h 50"/>
                  <a:gd name="T72" fmla="*/ 76 w 90"/>
                  <a:gd name="T73" fmla="*/ 43 h 50"/>
                  <a:gd name="T74" fmla="*/ 73 w 90"/>
                  <a:gd name="T7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50">
                    <a:moveTo>
                      <a:pt x="83" y="46"/>
                    </a:moveTo>
                    <a:cubicBezTo>
                      <a:pt x="85" y="36"/>
                      <a:pt x="85" y="36"/>
                      <a:pt x="85" y="36"/>
                    </a:cubicBezTo>
                    <a:cubicBezTo>
                      <a:pt x="86" y="33"/>
                      <a:pt x="87" y="29"/>
                      <a:pt x="87" y="27"/>
                    </a:cubicBezTo>
                    <a:cubicBezTo>
                      <a:pt x="89" y="16"/>
                      <a:pt x="89" y="16"/>
                      <a:pt x="89" y="16"/>
                    </a:cubicBezTo>
                    <a:cubicBezTo>
                      <a:pt x="90" y="14"/>
                      <a:pt x="88" y="11"/>
                      <a:pt x="86" y="10"/>
                    </a:cubicBezTo>
                    <a:cubicBezTo>
                      <a:pt x="64" y="1"/>
                      <a:pt x="64" y="1"/>
                      <a:pt x="64" y="1"/>
                    </a:cubicBezTo>
                    <a:cubicBezTo>
                      <a:pt x="62" y="0"/>
                      <a:pt x="59" y="1"/>
                      <a:pt x="57" y="3"/>
                    </a:cubicBezTo>
                    <a:cubicBezTo>
                      <a:pt x="52" y="13"/>
                      <a:pt x="52" y="13"/>
                      <a:pt x="52" y="13"/>
                    </a:cubicBezTo>
                    <a:cubicBezTo>
                      <a:pt x="51" y="13"/>
                      <a:pt x="51" y="13"/>
                      <a:pt x="51" y="14"/>
                    </a:cubicBezTo>
                    <a:cubicBezTo>
                      <a:pt x="15" y="6"/>
                      <a:pt x="15" y="6"/>
                      <a:pt x="15" y="6"/>
                    </a:cubicBezTo>
                    <a:cubicBezTo>
                      <a:pt x="0" y="13"/>
                      <a:pt x="0" y="13"/>
                      <a:pt x="0" y="13"/>
                    </a:cubicBezTo>
                    <a:cubicBezTo>
                      <a:pt x="8" y="25"/>
                      <a:pt x="8" y="25"/>
                      <a:pt x="8" y="25"/>
                    </a:cubicBezTo>
                    <a:cubicBezTo>
                      <a:pt x="12" y="22"/>
                      <a:pt x="12" y="22"/>
                      <a:pt x="12" y="22"/>
                    </a:cubicBezTo>
                    <a:cubicBezTo>
                      <a:pt x="17" y="30"/>
                      <a:pt x="17" y="30"/>
                      <a:pt x="17" y="30"/>
                    </a:cubicBezTo>
                    <a:cubicBezTo>
                      <a:pt x="25" y="25"/>
                      <a:pt x="25" y="25"/>
                      <a:pt x="25" y="25"/>
                    </a:cubicBezTo>
                    <a:cubicBezTo>
                      <a:pt x="30" y="33"/>
                      <a:pt x="30" y="33"/>
                      <a:pt x="30" y="33"/>
                    </a:cubicBezTo>
                    <a:cubicBezTo>
                      <a:pt x="38" y="28"/>
                      <a:pt x="38" y="28"/>
                      <a:pt x="38" y="28"/>
                    </a:cubicBezTo>
                    <a:cubicBezTo>
                      <a:pt x="43" y="35"/>
                      <a:pt x="43" y="35"/>
                      <a:pt x="43" y="35"/>
                    </a:cubicBezTo>
                    <a:cubicBezTo>
                      <a:pt x="47" y="33"/>
                      <a:pt x="47" y="33"/>
                      <a:pt x="47" y="33"/>
                    </a:cubicBezTo>
                    <a:cubicBezTo>
                      <a:pt x="47" y="33"/>
                      <a:pt x="47" y="34"/>
                      <a:pt x="47" y="34"/>
                    </a:cubicBezTo>
                    <a:cubicBezTo>
                      <a:pt x="48" y="45"/>
                      <a:pt x="48" y="45"/>
                      <a:pt x="48" y="45"/>
                    </a:cubicBezTo>
                    <a:cubicBezTo>
                      <a:pt x="49" y="48"/>
                      <a:pt x="51" y="50"/>
                      <a:pt x="54" y="50"/>
                    </a:cubicBezTo>
                    <a:cubicBezTo>
                      <a:pt x="78" y="50"/>
                      <a:pt x="78" y="50"/>
                      <a:pt x="78" y="50"/>
                    </a:cubicBezTo>
                    <a:cubicBezTo>
                      <a:pt x="80" y="50"/>
                      <a:pt x="83" y="48"/>
                      <a:pt x="83" y="46"/>
                    </a:cubicBezTo>
                    <a:close/>
                    <a:moveTo>
                      <a:pt x="17" y="15"/>
                    </a:moveTo>
                    <a:cubicBezTo>
                      <a:pt x="18" y="11"/>
                      <a:pt x="18" y="11"/>
                      <a:pt x="18" y="11"/>
                    </a:cubicBezTo>
                    <a:cubicBezTo>
                      <a:pt x="49" y="17"/>
                      <a:pt x="49" y="17"/>
                      <a:pt x="49" y="17"/>
                    </a:cubicBezTo>
                    <a:cubicBezTo>
                      <a:pt x="48" y="22"/>
                      <a:pt x="48" y="22"/>
                      <a:pt x="48" y="22"/>
                    </a:cubicBezTo>
                    <a:lnTo>
                      <a:pt x="17" y="15"/>
                    </a:lnTo>
                    <a:close/>
                    <a:moveTo>
                      <a:pt x="73" y="45"/>
                    </a:moveTo>
                    <a:cubicBezTo>
                      <a:pt x="69" y="44"/>
                      <a:pt x="69" y="44"/>
                      <a:pt x="69" y="44"/>
                    </a:cubicBezTo>
                    <a:cubicBezTo>
                      <a:pt x="67" y="44"/>
                      <a:pt x="67" y="42"/>
                      <a:pt x="67" y="41"/>
                    </a:cubicBezTo>
                    <a:cubicBezTo>
                      <a:pt x="73" y="14"/>
                      <a:pt x="73" y="14"/>
                      <a:pt x="73" y="14"/>
                    </a:cubicBezTo>
                    <a:cubicBezTo>
                      <a:pt x="73" y="13"/>
                      <a:pt x="74" y="12"/>
                      <a:pt x="75" y="12"/>
                    </a:cubicBezTo>
                    <a:cubicBezTo>
                      <a:pt x="80" y="13"/>
                      <a:pt x="80" y="13"/>
                      <a:pt x="80" y="13"/>
                    </a:cubicBezTo>
                    <a:cubicBezTo>
                      <a:pt x="81" y="13"/>
                      <a:pt x="82" y="15"/>
                      <a:pt x="82" y="16"/>
                    </a:cubicBezTo>
                    <a:cubicBezTo>
                      <a:pt x="76" y="43"/>
                      <a:pt x="76" y="43"/>
                      <a:pt x="76" y="43"/>
                    </a:cubicBezTo>
                    <a:cubicBezTo>
                      <a:pt x="76" y="44"/>
                      <a:pt x="74" y="45"/>
                      <a:pt x="7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ṡlïḋé">
                <a:extLst>
                  <a:ext uri="{FF2B5EF4-FFF2-40B4-BE49-F238E27FC236}">
                    <a16:creationId xmlns:a16="http://schemas.microsoft.com/office/drawing/2014/main" id="{8808D38B-DD9A-42B0-81F0-740B842B1AA7}"/>
                  </a:ext>
                </a:extLst>
              </p:cNvPr>
              <p:cNvSpPr/>
              <p:nvPr/>
            </p:nvSpPr>
            <p:spPr bwMode="auto">
              <a:xfrm>
                <a:off x="7696565" y="835405"/>
                <a:ext cx="207477" cy="205519"/>
              </a:xfrm>
              <a:custGeom>
                <a:avLst/>
                <a:gdLst>
                  <a:gd name="T0" fmla="*/ 0 w 65"/>
                  <a:gd name="T1" fmla="*/ 32 h 64"/>
                  <a:gd name="T2" fmla="*/ 65 w 65"/>
                  <a:gd name="T3" fmla="*/ 32 h 64"/>
                  <a:gd name="T4" fmla="*/ 51 w 65"/>
                  <a:gd name="T5" fmla="*/ 42 h 64"/>
                  <a:gd name="T6" fmla="*/ 60 w 65"/>
                  <a:gd name="T7" fmla="*/ 34 h 64"/>
                  <a:gd name="T8" fmla="*/ 51 w 65"/>
                  <a:gd name="T9" fmla="*/ 42 h 64"/>
                  <a:gd name="T10" fmla="*/ 13 w 65"/>
                  <a:gd name="T11" fmla="*/ 30 h 64"/>
                  <a:gd name="T12" fmla="*/ 7 w 65"/>
                  <a:gd name="T13" fmla="*/ 21 h 64"/>
                  <a:gd name="T14" fmla="*/ 46 w 65"/>
                  <a:gd name="T15" fmla="*/ 21 h 64"/>
                  <a:gd name="T16" fmla="*/ 35 w 65"/>
                  <a:gd name="T17" fmla="*/ 30 h 64"/>
                  <a:gd name="T18" fmla="*/ 46 w 65"/>
                  <a:gd name="T19" fmla="*/ 21 h 64"/>
                  <a:gd name="T20" fmla="*/ 35 w 65"/>
                  <a:gd name="T21" fmla="*/ 4 h 64"/>
                  <a:gd name="T22" fmla="*/ 42 w 65"/>
                  <a:gd name="T23" fmla="*/ 11 h 64"/>
                  <a:gd name="T24" fmla="*/ 35 w 65"/>
                  <a:gd name="T25" fmla="*/ 17 h 64"/>
                  <a:gd name="T26" fmla="*/ 27 w 65"/>
                  <a:gd name="T27" fmla="*/ 6 h 64"/>
                  <a:gd name="T28" fmla="*/ 30 w 65"/>
                  <a:gd name="T29" fmla="*/ 17 h 64"/>
                  <a:gd name="T30" fmla="*/ 23 w 65"/>
                  <a:gd name="T31" fmla="*/ 11 h 64"/>
                  <a:gd name="T32" fmla="*/ 30 w 65"/>
                  <a:gd name="T33" fmla="*/ 30 h 64"/>
                  <a:gd name="T34" fmla="*/ 19 w 65"/>
                  <a:gd name="T35" fmla="*/ 21 h 64"/>
                  <a:gd name="T36" fmla="*/ 7 w 65"/>
                  <a:gd name="T37" fmla="*/ 42 h 64"/>
                  <a:gd name="T38" fmla="*/ 13 w 65"/>
                  <a:gd name="T39" fmla="*/ 34 h 64"/>
                  <a:gd name="T40" fmla="*/ 7 w 65"/>
                  <a:gd name="T41" fmla="*/ 42 h 64"/>
                  <a:gd name="T42" fmla="*/ 30 w 65"/>
                  <a:gd name="T43" fmla="*/ 34 h 64"/>
                  <a:gd name="T44" fmla="*/ 19 w 65"/>
                  <a:gd name="T45" fmla="*/ 42 h 64"/>
                  <a:gd name="T46" fmla="*/ 30 w 65"/>
                  <a:gd name="T47" fmla="*/ 47 h 64"/>
                  <a:gd name="T48" fmla="*/ 27 w 65"/>
                  <a:gd name="T49" fmla="*/ 58 h 64"/>
                  <a:gd name="T50" fmla="*/ 20 w 65"/>
                  <a:gd name="T51" fmla="*/ 47 h 64"/>
                  <a:gd name="T52" fmla="*/ 42 w 65"/>
                  <a:gd name="T53" fmla="*/ 52 h 64"/>
                  <a:gd name="T54" fmla="*/ 35 w 65"/>
                  <a:gd name="T55" fmla="*/ 59 h 64"/>
                  <a:gd name="T56" fmla="*/ 45 w 65"/>
                  <a:gd name="T57" fmla="*/ 47 h 64"/>
                  <a:gd name="T58" fmla="*/ 35 w 65"/>
                  <a:gd name="T59" fmla="*/ 42 h 64"/>
                  <a:gd name="T60" fmla="*/ 47 w 65"/>
                  <a:gd name="T61" fmla="*/ 34 h 64"/>
                  <a:gd name="T62" fmla="*/ 35 w 65"/>
                  <a:gd name="T63" fmla="*/ 42 h 64"/>
                  <a:gd name="T64" fmla="*/ 51 w 65"/>
                  <a:gd name="T65" fmla="*/ 21 h 64"/>
                  <a:gd name="T66" fmla="*/ 60 w 65"/>
                  <a:gd name="T67" fmla="*/ 30 h 64"/>
                  <a:gd name="T68" fmla="*/ 56 w 65"/>
                  <a:gd name="T69" fmla="*/ 17 h 64"/>
                  <a:gd name="T70" fmla="*/ 44 w 65"/>
                  <a:gd name="T71" fmla="*/ 7 h 64"/>
                  <a:gd name="T72" fmla="*/ 56 w 65"/>
                  <a:gd name="T73" fmla="*/ 17 h 64"/>
                  <a:gd name="T74" fmla="*/ 20 w 65"/>
                  <a:gd name="T75" fmla="*/ 7 h 64"/>
                  <a:gd name="T76" fmla="*/ 9 w 65"/>
                  <a:gd name="T77" fmla="*/ 17 h 64"/>
                  <a:gd name="T78" fmla="*/ 9 w 65"/>
                  <a:gd name="T79" fmla="*/ 47 h 64"/>
                  <a:gd name="T80" fmla="*/ 20 w 65"/>
                  <a:gd name="T81" fmla="*/ 57 h 64"/>
                  <a:gd name="T82" fmla="*/ 9 w 65"/>
                  <a:gd name="T83" fmla="*/ 47 h 64"/>
                  <a:gd name="T84" fmla="*/ 44 w 65"/>
                  <a:gd name="T85" fmla="*/ 57 h 64"/>
                  <a:gd name="T86" fmla="*/ 56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32" y="0"/>
                    </a:moveTo>
                    <a:cubicBezTo>
                      <a:pt x="15" y="0"/>
                      <a:pt x="0" y="14"/>
                      <a:pt x="0" y="32"/>
                    </a:cubicBezTo>
                    <a:cubicBezTo>
                      <a:pt x="0" y="49"/>
                      <a:pt x="15" y="64"/>
                      <a:pt x="32" y="64"/>
                    </a:cubicBezTo>
                    <a:cubicBezTo>
                      <a:pt x="50" y="64"/>
                      <a:pt x="65" y="49"/>
                      <a:pt x="65" y="32"/>
                    </a:cubicBezTo>
                    <a:cubicBezTo>
                      <a:pt x="65" y="14"/>
                      <a:pt x="50" y="0"/>
                      <a:pt x="32" y="0"/>
                    </a:cubicBezTo>
                    <a:close/>
                    <a:moveTo>
                      <a:pt x="51" y="42"/>
                    </a:moveTo>
                    <a:cubicBezTo>
                      <a:pt x="51" y="40"/>
                      <a:pt x="52" y="37"/>
                      <a:pt x="52" y="34"/>
                    </a:cubicBezTo>
                    <a:cubicBezTo>
                      <a:pt x="60" y="34"/>
                      <a:pt x="60" y="34"/>
                      <a:pt x="60" y="34"/>
                    </a:cubicBezTo>
                    <a:cubicBezTo>
                      <a:pt x="60" y="37"/>
                      <a:pt x="59" y="40"/>
                      <a:pt x="58" y="42"/>
                    </a:cubicBezTo>
                    <a:lnTo>
                      <a:pt x="51" y="42"/>
                    </a:lnTo>
                    <a:close/>
                    <a:moveTo>
                      <a:pt x="14" y="21"/>
                    </a:moveTo>
                    <a:cubicBezTo>
                      <a:pt x="14" y="24"/>
                      <a:pt x="13" y="27"/>
                      <a:pt x="13" y="30"/>
                    </a:cubicBezTo>
                    <a:cubicBezTo>
                      <a:pt x="5" y="30"/>
                      <a:pt x="5" y="30"/>
                      <a:pt x="5" y="30"/>
                    </a:cubicBezTo>
                    <a:cubicBezTo>
                      <a:pt x="5" y="27"/>
                      <a:pt x="6" y="24"/>
                      <a:pt x="7" y="21"/>
                    </a:cubicBezTo>
                    <a:lnTo>
                      <a:pt x="14" y="21"/>
                    </a:lnTo>
                    <a:close/>
                    <a:moveTo>
                      <a:pt x="46" y="21"/>
                    </a:moveTo>
                    <a:cubicBezTo>
                      <a:pt x="47" y="24"/>
                      <a:pt x="47" y="27"/>
                      <a:pt x="47" y="30"/>
                    </a:cubicBezTo>
                    <a:cubicBezTo>
                      <a:pt x="35" y="30"/>
                      <a:pt x="35" y="30"/>
                      <a:pt x="35" y="30"/>
                    </a:cubicBezTo>
                    <a:cubicBezTo>
                      <a:pt x="35" y="21"/>
                      <a:pt x="35" y="21"/>
                      <a:pt x="35" y="21"/>
                    </a:cubicBezTo>
                    <a:lnTo>
                      <a:pt x="46" y="21"/>
                    </a:lnTo>
                    <a:close/>
                    <a:moveTo>
                      <a:pt x="35" y="17"/>
                    </a:moveTo>
                    <a:cubicBezTo>
                      <a:pt x="35" y="4"/>
                      <a:pt x="35" y="4"/>
                      <a:pt x="35" y="4"/>
                    </a:cubicBezTo>
                    <a:cubicBezTo>
                      <a:pt x="36" y="5"/>
                      <a:pt x="37" y="5"/>
                      <a:pt x="38" y="6"/>
                    </a:cubicBezTo>
                    <a:cubicBezTo>
                      <a:pt x="39" y="7"/>
                      <a:pt x="41" y="9"/>
                      <a:pt x="42" y="11"/>
                    </a:cubicBezTo>
                    <a:cubicBezTo>
                      <a:pt x="43" y="13"/>
                      <a:pt x="44" y="15"/>
                      <a:pt x="45" y="17"/>
                    </a:cubicBezTo>
                    <a:cubicBezTo>
                      <a:pt x="35" y="17"/>
                      <a:pt x="35" y="17"/>
                      <a:pt x="35" y="17"/>
                    </a:cubicBezTo>
                    <a:close/>
                    <a:moveTo>
                      <a:pt x="23" y="11"/>
                    </a:moveTo>
                    <a:cubicBezTo>
                      <a:pt x="24" y="9"/>
                      <a:pt x="26" y="7"/>
                      <a:pt x="27" y="6"/>
                    </a:cubicBezTo>
                    <a:cubicBezTo>
                      <a:pt x="28" y="5"/>
                      <a:pt x="29" y="5"/>
                      <a:pt x="30" y="4"/>
                    </a:cubicBezTo>
                    <a:cubicBezTo>
                      <a:pt x="30" y="17"/>
                      <a:pt x="30" y="17"/>
                      <a:pt x="30" y="17"/>
                    </a:cubicBezTo>
                    <a:cubicBezTo>
                      <a:pt x="20" y="17"/>
                      <a:pt x="20" y="17"/>
                      <a:pt x="20" y="17"/>
                    </a:cubicBezTo>
                    <a:cubicBezTo>
                      <a:pt x="21" y="15"/>
                      <a:pt x="22" y="13"/>
                      <a:pt x="23" y="11"/>
                    </a:cubicBezTo>
                    <a:close/>
                    <a:moveTo>
                      <a:pt x="30" y="21"/>
                    </a:moveTo>
                    <a:cubicBezTo>
                      <a:pt x="30" y="30"/>
                      <a:pt x="30" y="30"/>
                      <a:pt x="30" y="30"/>
                    </a:cubicBezTo>
                    <a:cubicBezTo>
                      <a:pt x="18" y="30"/>
                      <a:pt x="18" y="30"/>
                      <a:pt x="18" y="30"/>
                    </a:cubicBezTo>
                    <a:cubicBezTo>
                      <a:pt x="18" y="27"/>
                      <a:pt x="18" y="24"/>
                      <a:pt x="19" y="21"/>
                    </a:cubicBezTo>
                    <a:lnTo>
                      <a:pt x="30" y="21"/>
                    </a:lnTo>
                    <a:close/>
                    <a:moveTo>
                      <a:pt x="7" y="42"/>
                    </a:moveTo>
                    <a:cubicBezTo>
                      <a:pt x="6" y="40"/>
                      <a:pt x="5" y="37"/>
                      <a:pt x="5" y="34"/>
                    </a:cubicBezTo>
                    <a:cubicBezTo>
                      <a:pt x="13" y="34"/>
                      <a:pt x="13" y="34"/>
                      <a:pt x="13" y="34"/>
                    </a:cubicBezTo>
                    <a:cubicBezTo>
                      <a:pt x="13" y="37"/>
                      <a:pt x="14" y="40"/>
                      <a:pt x="14" y="42"/>
                    </a:cubicBezTo>
                    <a:lnTo>
                      <a:pt x="7" y="42"/>
                    </a:lnTo>
                    <a:close/>
                    <a:moveTo>
                      <a:pt x="18" y="34"/>
                    </a:moveTo>
                    <a:cubicBezTo>
                      <a:pt x="30" y="34"/>
                      <a:pt x="30" y="34"/>
                      <a:pt x="30" y="34"/>
                    </a:cubicBezTo>
                    <a:cubicBezTo>
                      <a:pt x="30" y="42"/>
                      <a:pt x="30" y="42"/>
                      <a:pt x="30" y="42"/>
                    </a:cubicBezTo>
                    <a:cubicBezTo>
                      <a:pt x="19" y="42"/>
                      <a:pt x="19" y="42"/>
                      <a:pt x="19" y="42"/>
                    </a:cubicBezTo>
                    <a:cubicBezTo>
                      <a:pt x="18" y="40"/>
                      <a:pt x="18" y="37"/>
                      <a:pt x="18" y="34"/>
                    </a:cubicBezTo>
                    <a:close/>
                    <a:moveTo>
                      <a:pt x="30" y="47"/>
                    </a:moveTo>
                    <a:cubicBezTo>
                      <a:pt x="30" y="59"/>
                      <a:pt x="30" y="59"/>
                      <a:pt x="30" y="59"/>
                    </a:cubicBezTo>
                    <a:cubicBezTo>
                      <a:pt x="29" y="59"/>
                      <a:pt x="28" y="58"/>
                      <a:pt x="27" y="58"/>
                    </a:cubicBezTo>
                    <a:cubicBezTo>
                      <a:pt x="26" y="57"/>
                      <a:pt x="24" y="55"/>
                      <a:pt x="23" y="52"/>
                    </a:cubicBezTo>
                    <a:cubicBezTo>
                      <a:pt x="22" y="51"/>
                      <a:pt x="21" y="49"/>
                      <a:pt x="20" y="47"/>
                    </a:cubicBezTo>
                    <a:cubicBezTo>
                      <a:pt x="30" y="47"/>
                      <a:pt x="30" y="47"/>
                      <a:pt x="30" y="47"/>
                    </a:cubicBezTo>
                    <a:close/>
                    <a:moveTo>
                      <a:pt x="42" y="52"/>
                    </a:moveTo>
                    <a:cubicBezTo>
                      <a:pt x="41" y="55"/>
                      <a:pt x="39" y="57"/>
                      <a:pt x="38" y="58"/>
                    </a:cubicBezTo>
                    <a:cubicBezTo>
                      <a:pt x="37" y="58"/>
                      <a:pt x="36" y="59"/>
                      <a:pt x="35" y="59"/>
                    </a:cubicBezTo>
                    <a:cubicBezTo>
                      <a:pt x="35" y="47"/>
                      <a:pt x="35" y="47"/>
                      <a:pt x="35" y="47"/>
                    </a:cubicBezTo>
                    <a:cubicBezTo>
                      <a:pt x="45" y="47"/>
                      <a:pt x="45" y="47"/>
                      <a:pt x="45" y="47"/>
                    </a:cubicBezTo>
                    <a:cubicBezTo>
                      <a:pt x="44" y="49"/>
                      <a:pt x="43" y="51"/>
                      <a:pt x="42" y="52"/>
                    </a:cubicBezTo>
                    <a:close/>
                    <a:moveTo>
                      <a:pt x="35" y="42"/>
                    </a:moveTo>
                    <a:cubicBezTo>
                      <a:pt x="35" y="34"/>
                      <a:pt x="35" y="34"/>
                      <a:pt x="35" y="34"/>
                    </a:cubicBezTo>
                    <a:cubicBezTo>
                      <a:pt x="47" y="34"/>
                      <a:pt x="47" y="34"/>
                      <a:pt x="47" y="34"/>
                    </a:cubicBezTo>
                    <a:cubicBezTo>
                      <a:pt x="47" y="37"/>
                      <a:pt x="47" y="40"/>
                      <a:pt x="46" y="42"/>
                    </a:cubicBezTo>
                    <a:lnTo>
                      <a:pt x="35" y="42"/>
                    </a:lnTo>
                    <a:close/>
                    <a:moveTo>
                      <a:pt x="52" y="30"/>
                    </a:moveTo>
                    <a:cubicBezTo>
                      <a:pt x="52" y="27"/>
                      <a:pt x="51" y="24"/>
                      <a:pt x="51" y="21"/>
                    </a:cubicBezTo>
                    <a:cubicBezTo>
                      <a:pt x="58" y="21"/>
                      <a:pt x="58" y="21"/>
                      <a:pt x="58" y="21"/>
                    </a:cubicBezTo>
                    <a:cubicBezTo>
                      <a:pt x="59" y="24"/>
                      <a:pt x="60" y="27"/>
                      <a:pt x="60" y="30"/>
                    </a:cubicBezTo>
                    <a:lnTo>
                      <a:pt x="52" y="30"/>
                    </a:lnTo>
                    <a:close/>
                    <a:moveTo>
                      <a:pt x="56" y="17"/>
                    </a:moveTo>
                    <a:cubicBezTo>
                      <a:pt x="50" y="17"/>
                      <a:pt x="50" y="17"/>
                      <a:pt x="50" y="17"/>
                    </a:cubicBezTo>
                    <a:cubicBezTo>
                      <a:pt x="48" y="13"/>
                      <a:pt x="47" y="9"/>
                      <a:pt x="44" y="7"/>
                    </a:cubicBezTo>
                    <a:cubicBezTo>
                      <a:pt x="47" y="8"/>
                      <a:pt x="50" y="10"/>
                      <a:pt x="52" y="12"/>
                    </a:cubicBezTo>
                    <a:cubicBezTo>
                      <a:pt x="54" y="14"/>
                      <a:pt x="55" y="15"/>
                      <a:pt x="56" y="17"/>
                    </a:cubicBezTo>
                    <a:close/>
                    <a:moveTo>
                      <a:pt x="13" y="12"/>
                    </a:moveTo>
                    <a:cubicBezTo>
                      <a:pt x="15" y="10"/>
                      <a:pt x="18" y="8"/>
                      <a:pt x="20" y="7"/>
                    </a:cubicBezTo>
                    <a:cubicBezTo>
                      <a:pt x="18" y="9"/>
                      <a:pt x="17" y="13"/>
                      <a:pt x="15" y="17"/>
                    </a:cubicBezTo>
                    <a:cubicBezTo>
                      <a:pt x="9" y="17"/>
                      <a:pt x="9" y="17"/>
                      <a:pt x="9" y="17"/>
                    </a:cubicBezTo>
                    <a:cubicBezTo>
                      <a:pt x="10" y="15"/>
                      <a:pt x="11" y="14"/>
                      <a:pt x="13" y="12"/>
                    </a:cubicBezTo>
                    <a:close/>
                    <a:moveTo>
                      <a:pt x="9" y="47"/>
                    </a:moveTo>
                    <a:cubicBezTo>
                      <a:pt x="15" y="47"/>
                      <a:pt x="15" y="47"/>
                      <a:pt x="15" y="47"/>
                    </a:cubicBezTo>
                    <a:cubicBezTo>
                      <a:pt x="17" y="51"/>
                      <a:pt x="18" y="54"/>
                      <a:pt x="20" y="57"/>
                    </a:cubicBezTo>
                    <a:cubicBezTo>
                      <a:pt x="18" y="55"/>
                      <a:pt x="15" y="54"/>
                      <a:pt x="13" y="51"/>
                    </a:cubicBezTo>
                    <a:cubicBezTo>
                      <a:pt x="11" y="50"/>
                      <a:pt x="10" y="48"/>
                      <a:pt x="9" y="47"/>
                    </a:cubicBezTo>
                    <a:close/>
                    <a:moveTo>
                      <a:pt x="52" y="51"/>
                    </a:moveTo>
                    <a:cubicBezTo>
                      <a:pt x="50" y="54"/>
                      <a:pt x="47" y="55"/>
                      <a:pt x="44" y="57"/>
                    </a:cubicBezTo>
                    <a:cubicBezTo>
                      <a:pt x="47" y="54"/>
                      <a:pt x="48" y="51"/>
                      <a:pt x="50" y="47"/>
                    </a:cubicBezTo>
                    <a:cubicBezTo>
                      <a:pt x="56" y="47"/>
                      <a:pt x="56" y="47"/>
                      <a:pt x="56" y="47"/>
                    </a:cubicBezTo>
                    <a:cubicBezTo>
                      <a:pt x="55" y="48"/>
                      <a:pt x="54" y="50"/>
                      <a:pt x="5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ṣlïḍè">
                <a:extLst>
                  <a:ext uri="{FF2B5EF4-FFF2-40B4-BE49-F238E27FC236}">
                    <a16:creationId xmlns:a16="http://schemas.microsoft.com/office/drawing/2014/main" id="{3B4E0185-B5C4-425D-8F38-5188EC4BEA33}"/>
                  </a:ext>
                </a:extLst>
              </p:cNvPr>
              <p:cNvSpPr/>
              <p:nvPr/>
            </p:nvSpPr>
            <p:spPr bwMode="auto">
              <a:xfrm>
                <a:off x="8217214" y="5047577"/>
                <a:ext cx="191818" cy="195733"/>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5 h 61"/>
                  <a:gd name="T12" fmla="*/ 5 w 60"/>
                  <a:gd name="T13" fmla="*/ 31 h 61"/>
                  <a:gd name="T14" fmla="*/ 30 w 60"/>
                  <a:gd name="T15" fmla="*/ 6 h 61"/>
                  <a:gd name="T16" fmla="*/ 55 w 60"/>
                  <a:gd name="T17" fmla="*/ 31 h 61"/>
                  <a:gd name="T18" fmla="*/ 30 w 60"/>
                  <a:gd name="T19" fmla="*/ 55 h 61"/>
                  <a:gd name="T20" fmla="*/ 26 w 60"/>
                  <a:gd name="T21" fmla="*/ 15 h 61"/>
                  <a:gd name="T22" fmla="*/ 34 w 60"/>
                  <a:gd name="T23" fmla="*/ 15 h 61"/>
                  <a:gd name="T24" fmla="*/ 34 w 60"/>
                  <a:gd name="T25" fmla="*/ 23 h 61"/>
                  <a:gd name="T26" fmla="*/ 26 w 60"/>
                  <a:gd name="T27" fmla="*/ 23 h 61"/>
                  <a:gd name="T28" fmla="*/ 26 w 60"/>
                  <a:gd name="T29" fmla="*/ 15 h 61"/>
                  <a:gd name="T30" fmla="*/ 38 w 60"/>
                  <a:gd name="T31" fmla="*/ 46 h 61"/>
                  <a:gd name="T32" fmla="*/ 22 w 60"/>
                  <a:gd name="T33" fmla="*/ 46 h 61"/>
                  <a:gd name="T34" fmla="*/ 22 w 60"/>
                  <a:gd name="T35" fmla="*/ 42 h 61"/>
                  <a:gd name="T36" fmla="*/ 26 w 60"/>
                  <a:gd name="T37" fmla="*/ 42 h 61"/>
                  <a:gd name="T38" fmla="*/ 26 w 60"/>
                  <a:gd name="T39" fmla="*/ 31 h 61"/>
                  <a:gd name="T40" fmla="*/ 22 w 60"/>
                  <a:gd name="T41" fmla="*/ 31 h 61"/>
                  <a:gd name="T42" fmla="*/ 22 w 60"/>
                  <a:gd name="T43" fmla="*/ 27 h 61"/>
                  <a:gd name="T44" fmla="*/ 34 w 60"/>
                  <a:gd name="T45" fmla="*/ 27 h 61"/>
                  <a:gd name="T46" fmla="*/ 34 w 60"/>
                  <a:gd name="T47" fmla="*/ 42 h 61"/>
                  <a:gd name="T48" fmla="*/ 38 w 60"/>
                  <a:gd name="T49" fmla="*/ 42 h 61"/>
                  <a:gd name="T50" fmla="*/ 38 w 60"/>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5"/>
                    </a:moveTo>
                    <a:cubicBezTo>
                      <a:pt x="16" y="55"/>
                      <a:pt x="5" y="44"/>
                      <a:pt x="5" y="31"/>
                    </a:cubicBezTo>
                    <a:cubicBezTo>
                      <a:pt x="5" y="17"/>
                      <a:pt x="16" y="6"/>
                      <a:pt x="30" y="6"/>
                    </a:cubicBezTo>
                    <a:cubicBezTo>
                      <a:pt x="44" y="6"/>
                      <a:pt x="55" y="17"/>
                      <a:pt x="55" y="31"/>
                    </a:cubicBezTo>
                    <a:cubicBezTo>
                      <a:pt x="55" y="44"/>
                      <a:pt x="44" y="55"/>
                      <a:pt x="30" y="55"/>
                    </a:cubicBezTo>
                    <a:close/>
                    <a:moveTo>
                      <a:pt x="26" y="15"/>
                    </a:moveTo>
                    <a:cubicBezTo>
                      <a:pt x="34" y="15"/>
                      <a:pt x="34" y="15"/>
                      <a:pt x="34" y="15"/>
                    </a:cubicBezTo>
                    <a:cubicBezTo>
                      <a:pt x="34" y="23"/>
                      <a:pt x="34" y="23"/>
                      <a:pt x="34" y="23"/>
                    </a:cubicBezTo>
                    <a:cubicBezTo>
                      <a:pt x="26" y="23"/>
                      <a:pt x="26" y="23"/>
                      <a:pt x="26" y="23"/>
                    </a:cubicBezTo>
                    <a:lnTo>
                      <a:pt x="26" y="15"/>
                    </a:lnTo>
                    <a:close/>
                    <a:moveTo>
                      <a:pt x="38" y="46"/>
                    </a:moveTo>
                    <a:cubicBezTo>
                      <a:pt x="22" y="46"/>
                      <a:pt x="22" y="46"/>
                      <a:pt x="22" y="46"/>
                    </a:cubicBezTo>
                    <a:cubicBezTo>
                      <a:pt x="22" y="42"/>
                      <a:pt x="22" y="42"/>
                      <a:pt x="22" y="42"/>
                    </a:cubicBezTo>
                    <a:cubicBezTo>
                      <a:pt x="26" y="42"/>
                      <a:pt x="26" y="42"/>
                      <a:pt x="26" y="42"/>
                    </a:cubicBezTo>
                    <a:cubicBezTo>
                      <a:pt x="26" y="31"/>
                      <a:pt x="26" y="31"/>
                      <a:pt x="26" y="31"/>
                    </a:cubicBezTo>
                    <a:cubicBezTo>
                      <a:pt x="22" y="31"/>
                      <a:pt x="22" y="31"/>
                      <a:pt x="22" y="31"/>
                    </a:cubicBezTo>
                    <a:cubicBezTo>
                      <a:pt x="22" y="27"/>
                      <a:pt x="22" y="27"/>
                      <a:pt x="22"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íṣlíḓè">
                <a:extLst>
                  <a:ext uri="{FF2B5EF4-FFF2-40B4-BE49-F238E27FC236}">
                    <a16:creationId xmlns:a16="http://schemas.microsoft.com/office/drawing/2014/main" id="{E63B7416-9D6F-4B73-BC1C-4B0AF6E3AB6B}"/>
                  </a:ext>
                </a:extLst>
              </p:cNvPr>
              <p:cNvSpPr/>
              <p:nvPr/>
            </p:nvSpPr>
            <p:spPr bwMode="auto">
              <a:xfrm>
                <a:off x="7085879" y="5474274"/>
                <a:ext cx="221179" cy="219221"/>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55 w 69"/>
                  <a:gd name="T11" fmla="*/ 30 h 69"/>
                  <a:gd name="T12" fmla="*/ 36 w 69"/>
                  <a:gd name="T13" fmla="*/ 56 h 69"/>
                  <a:gd name="T14" fmla="*/ 28 w 69"/>
                  <a:gd name="T15" fmla="*/ 52 h 69"/>
                  <a:gd name="T16" fmla="*/ 21 w 69"/>
                  <a:gd name="T17" fmla="*/ 32 h 69"/>
                  <a:gd name="T18" fmla="*/ 16 w 69"/>
                  <a:gd name="T19" fmla="*/ 33 h 69"/>
                  <a:gd name="T20" fmla="*/ 14 w 69"/>
                  <a:gd name="T21" fmla="*/ 31 h 69"/>
                  <a:gd name="T22" fmla="*/ 27 w 69"/>
                  <a:gd name="T23" fmla="*/ 22 h 69"/>
                  <a:gd name="T24" fmla="*/ 34 w 69"/>
                  <a:gd name="T25" fmla="*/ 36 h 69"/>
                  <a:gd name="T26" fmla="*/ 37 w 69"/>
                  <a:gd name="T27" fmla="*/ 44 h 69"/>
                  <a:gd name="T28" fmla="*/ 43 w 69"/>
                  <a:gd name="T29" fmla="*/ 36 h 69"/>
                  <a:gd name="T30" fmla="*/ 38 w 69"/>
                  <a:gd name="T31" fmla="*/ 31 h 69"/>
                  <a:gd name="T32" fmla="*/ 55 w 69"/>
                  <a:gd name="T3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35" y="0"/>
                    </a:moveTo>
                    <a:cubicBezTo>
                      <a:pt x="16" y="0"/>
                      <a:pt x="0" y="16"/>
                      <a:pt x="0" y="35"/>
                    </a:cubicBezTo>
                    <a:cubicBezTo>
                      <a:pt x="0" y="54"/>
                      <a:pt x="16" y="69"/>
                      <a:pt x="35" y="69"/>
                    </a:cubicBezTo>
                    <a:cubicBezTo>
                      <a:pt x="54" y="69"/>
                      <a:pt x="69" y="54"/>
                      <a:pt x="69" y="35"/>
                    </a:cubicBezTo>
                    <a:cubicBezTo>
                      <a:pt x="69" y="16"/>
                      <a:pt x="54" y="0"/>
                      <a:pt x="35" y="0"/>
                    </a:cubicBezTo>
                    <a:close/>
                    <a:moveTo>
                      <a:pt x="55" y="30"/>
                    </a:moveTo>
                    <a:cubicBezTo>
                      <a:pt x="53" y="43"/>
                      <a:pt x="40" y="54"/>
                      <a:pt x="36" y="56"/>
                    </a:cubicBezTo>
                    <a:cubicBezTo>
                      <a:pt x="32" y="58"/>
                      <a:pt x="29" y="55"/>
                      <a:pt x="28" y="52"/>
                    </a:cubicBezTo>
                    <a:cubicBezTo>
                      <a:pt x="26" y="49"/>
                      <a:pt x="22" y="33"/>
                      <a:pt x="21" y="32"/>
                    </a:cubicBezTo>
                    <a:cubicBezTo>
                      <a:pt x="19" y="30"/>
                      <a:pt x="16" y="33"/>
                      <a:pt x="16" y="33"/>
                    </a:cubicBezTo>
                    <a:cubicBezTo>
                      <a:pt x="14" y="31"/>
                      <a:pt x="14" y="31"/>
                      <a:pt x="14" y="31"/>
                    </a:cubicBezTo>
                    <a:cubicBezTo>
                      <a:pt x="14" y="31"/>
                      <a:pt x="21" y="23"/>
                      <a:pt x="27" y="22"/>
                    </a:cubicBezTo>
                    <a:cubicBezTo>
                      <a:pt x="32" y="21"/>
                      <a:pt x="32" y="30"/>
                      <a:pt x="34" y="36"/>
                    </a:cubicBezTo>
                    <a:cubicBezTo>
                      <a:pt x="35" y="41"/>
                      <a:pt x="36" y="44"/>
                      <a:pt x="37" y="44"/>
                    </a:cubicBezTo>
                    <a:cubicBezTo>
                      <a:pt x="38" y="44"/>
                      <a:pt x="40" y="41"/>
                      <a:pt x="43" y="36"/>
                    </a:cubicBezTo>
                    <a:cubicBezTo>
                      <a:pt x="45" y="32"/>
                      <a:pt x="42" y="28"/>
                      <a:pt x="38" y="31"/>
                    </a:cubicBezTo>
                    <a:cubicBezTo>
                      <a:pt x="40" y="20"/>
                      <a:pt x="57" y="17"/>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iṧḷídè">
                <a:extLst>
                  <a:ext uri="{FF2B5EF4-FFF2-40B4-BE49-F238E27FC236}">
                    <a16:creationId xmlns:a16="http://schemas.microsoft.com/office/drawing/2014/main" id="{209E36B2-CF1C-479C-8936-6436B57E3BD0}"/>
                  </a:ext>
                </a:extLst>
              </p:cNvPr>
              <p:cNvSpPr/>
              <p:nvPr/>
            </p:nvSpPr>
            <p:spPr bwMode="auto">
              <a:xfrm>
                <a:off x="10199988" y="5985138"/>
                <a:ext cx="381680" cy="338617"/>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s1iḋè">
                <a:extLst>
                  <a:ext uri="{FF2B5EF4-FFF2-40B4-BE49-F238E27FC236}">
                    <a16:creationId xmlns:a16="http://schemas.microsoft.com/office/drawing/2014/main" id="{CCBC7772-3A7D-4B04-8BAC-21B7C31FC2EB}"/>
                  </a:ext>
                </a:extLst>
              </p:cNvPr>
              <p:cNvSpPr/>
              <p:nvPr/>
            </p:nvSpPr>
            <p:spPr bwMode="auto">
              <a:xfrm>
                <a:off x="9976852" y="5491891"/>
                <a:ext cx="223135" cy="225092"/>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7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7"/>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šḻïḑê">
                <a:extLst>
                  <a:ext uri="{FF2B5EF4-FFF2-40B4-BE49-F238E27FC236}">
                    <a16:creationId xmlns:a16="http://schemas.microsoft.com/office/drawing/2014/main" id="{9ADDCE1C-D27B-474E-A74B-1FC062839435}"/>
                  </a:ext>
                </a:extLst>
              </p:cNvPr>
              <p:cNvSpPr/>
              <p:nvPr/>
            </p:nvSpPr>
            <p:spPr bwMode="auto">
              <a:xfrm>
                <a:off x="8892492" y="5863783"/>
                <a:ext cx="275984" cy="313173"/>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îṥḻïḑe">
                <a:extLst>
                  <a:ext uri="{FF2B5EF4-FFF2-40B4-BE49-F238E27FC236}">
                    <a16:creationId xmlns:a16="http://schemas.microsoft.com/office/drawing/2014/main" id="{038988E8-8633-49D6-A439-002B424FC03D}"/>
                  </a:ext>
                </a:extLst>
              </p:cNvPr>
              <p:cNvSpPr/>
              <p:nvPr/>
            </p:nvSpPr>
            <p:spPr bwMode="auto">
              <a:xfrm>
                <a:off x="8549960" y="6186742"/>
                <a:ext cx="371892" cy="311215"/>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ïṧlîdè">
                <a:extLst>
                  <a:ext uri="{FF2B5EF4-FFF2-40B4-BE49-F238E27FC236}">
                    <a16:creationId xmlns:a16="http://schemas.microsoft.com/office/drawing/2014/main" id="{99111F08-B48B-416A-B20D-0B1A042FE131}"/>
                  </a:ext>
                </a:extLst>
              </p:cNvPr>
              <p:cNvSpPr/>
              <p:nvPr/>
            </p:nvSpPr>
            <p:spPr bwMode="auto">
              <a:xfrm>
                <a:off x="9379868" y="5728727"/>
                <a:ext cx="319045" cy="342532"/>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š1îďê">
                <a:extLst>
                  <a:ext uri="{FF2B5EF4-FFF2-40B4-BE49-F238E27FC236}">
                    <a16:creationId xmlns:a16="http://schemas.microsoft.com/office/drawing/2014/main" id="{D661A2E7-9C0E-4D79-A2D4-309CD9A086DB}"/>
                  </a:ext>
                </a:extLst>
              </p:cNvPr>
              <p:cNvSpPr/>
              <p:nvPr/>
            </p:nvSpPr>
            <p:spPr bwMode="auto">
              <a:xfrm>
                <a:off x="9781119" y="5771788"/>
                <a:ext cx="366021" cy="364063"/>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ïsľïḍe">
                <a:extLst>
                  <a:ext uri="{FF2B5EF4-FFF2-40B4-BE49-F238E27FC236}">
                    <a16:creationId xmlns:a16="http://schemas.microsoft.com/office/drawing/2014/main" id="{F524A43A-AB13-411B-B204-B7188DD1D526}"/>
                  </a:ext>
                </a:extLst>
              </p:cNvPr>
              <p:cNvSpPr/>
              <p:nvPr/>
            </p:nvSpPr>
            <p:spPr bwMode="auto">
              <a:xfrm>
                <a:off x="9804607" y="6221974"/>
                <a:ext cx="344490" cy="281855"/>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sľïdè">
                <a:extLst>
                  <a:ext uri="{FF2B5EF4-FFF2-40B4-BE49-F238E27FC236}">
                    <a16:creationId xmlns:a16="http://schemas.microsoft.com/office/drawing/2014/main" id="{F67A9039-D526-45F3-966B-0BD8A0F80D57}"/>
                  </a:ext>
                </a:extLst>
              </p:cNvPr>
              <p:cNvSpPr/>
              <p:nvPr/>
            </p:nvSpPr>
            <p:spPr bwMode="auto">
              <a:xfrm>
                <a:off x="10315471" y="6398133"/>
                <a:ext cx="242709" cy="252495"/>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îṩ1íḓe">
                <a:extLst>
                  <a:ext uri="{FF2B5EF4-FFF2-40B4-BE49-F238E27FC236}">
                    <a16:creationId xmlns:a16="http://schemas.microsoft.com/office/drawing/2014/main" id="{EB935427-AC32-413E-BB5A-74B07B71F0CA}"/>
                  </a:ext>
                </a:extLst>
              </p:cNvPr>
              <p:cNvSpPr/>
              <p:nvPr/>
            </p:nvSpPr>
            <p:spPr bwMode="auto">
              <a:xfrm>
                <a:off x="9877029" y="6449024"/>
                <a:ext cx="366021" cy="364063"/>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Slîḍè">
                <a:extLst>
                  <a:ext uri="{FF2B5EF4-FFF2-40B4-BE49-F238E27FC236}">
                    <a16:creationId xmlns:a16="http://schemas.microsoft.com/office/drawing/2014/main" id="{48E1800C-22B0-4BFC-8B71-24E3BF2C5CB1}"/>
                  </a:ext>
                </a:extLst>
              </p:cNvPr>
              <p:cNvSpPr/>
              <p:nvPr/>
            </p:nvSpPr>
            <p:spPr bwMode="auto">
              <a:xfrm>
                <a:off x="8986444" y="6147595"/>
                <a:ext cx="366021" cy="358191"/>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šḻîḓè">
                <a:extLst>
                  <a:ext uri="{FF2B5EF4-FFF2-40B4-BE49-F238E27FC236}">
                    <a16:creationId xmlns:a16="http://schemas.microsoft.com/office/drawing/2014/main" id="{B42FEF32-9A56-4615-9DFD-F39AEE2CD029}"/>
                  </a:ext>
                </a:extLst>
              </p:cNvPr>
              <p:cNvSpPr/>
              <p:nvPr/>
            </p:nvSpPr>
            <p:spPr bwMode="auto">
              <a:xfrm>
                <a:off x="9420971" y="6157383"/>
                <a:ext cx="334704" cy="336661"/>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şḻïdè">
                <a:extLst>
                  <a:ext uri="{FF2B5EF4-FFF2-40B4-BE49-F238E27FC236}">
                    <a16:creationId xmlns:a16="http://schemas.microsoft.com/office/drawing/2014/main" id="{144C469A-3B6F-4EB7-B690-75C6E7B97D67}"/>
                  </a:ext>
                </a:extLst>
              </p:cNvPr>
              <p:cNvSpPr/>
              <p:nvPr/>
            </p:nvSpPr>
            <p:spPr bwMode="auto">
              <a:xfrm>
                <a:off x="9372038" y="6560592"/>
                <a:ext cx="409082" cy="230965"/>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îš1ïḍè">
                <a:extLst>
                  <a:ext uri="{FF2B5EF4-FFF2-40B4-BE49-F238E27FC236}">
                    <a16:creationId xmlns:a16="http://schemas.microsoft.com/office/drawing/2014/main" id="{A6A03754-B2C0-4762-9B59-002AB3B1C2BE}"/>
                  </a:ext>
                </a:extLst>
              </p:cNvPr>
              <p:cNvSpPr/>
              <p:nvPr/>
            </p:nvSpPr>
            <p:spPr bwMode="auto">
              <a:xfrm>
                <a:off x="8992317" y="6560592"/>
                <a:ext cx="281855" cy="230965"/>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ïsḷîďé">
                <a:extLst>
                  <a:ext uri="{FF2B5EF4-FFF2-40B4-BE49-F238E27FC236}">
                    <a16:creationId xmlns:a16="http://schemas.microsoft.com/office/drawing/2014/main" id="{B3E69527-6944-4761-BAB2-493D1136B66D}"/>
                  </a:ext>
                </a:extLst>
              </p:cNvPr>
              <p:cNvSpPr/>
              <p:nvPr/>
            </p:nvSpPr>
            <p:spPr bwMode="auto">
              <a:xfrm>
                <a:off x="8583234" y="6505787"/>
                <a:ext cx="272069" cy="275983"/>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Slïdê">
                <a:extLst>
                  <a:ext uri="{FF2B5EF4-FFF2-40B4-BE49-F238E27FC236}">
                    <a16:creationId xmlns:a16="http://schemas.microsoft.com/office/drawing/2014/main" id="{20B4B84F-BC0B-4BF2-A531-B3D326C87E57}"/>
                  </a:ext>
                </a:extLst>
              </p:cNvPr>
              <p:cNvSpPr/>
              <p:nvPr/>
            </p:nvSpPr>
            <p:spPr bwMode="auto">
              <a:xfrm>
                <a:off x="7782165" y="3068712"/>
                <a:ext cx="230965" cy="227050"/>
              </a:xfrm>
              <a:custGeom>
                <a:avLst/>
                <a:gdLst>
                  <a:gd name="T0" fmla="*/ 14 w 72"/>
                  <a:gd name="T1" fmla="*/ 35 h 71"/>
                  <a:gd name="T2" fmla="*/ 14 w 72"/>
                  <a:gd name="T3" fmla="*/ 33 h 71"/>
                  <a:gd name="T4" fmla="*/ 1 w 72"/>
                  <a:gd name="T5" fmla="*/ 29 h 71"/>
                  <a:gd name="T6" fmla="*/ 0 w 72"/>
                  <a:gd name="T7" fmla="*/ 35 h 71"/>
                  <a:gd name="T8" fmla="*/ 11 w 72"/>
                  <a:gd name="T9" fmla="*/ 62 h 71"/>
                  <a:gd name="T10" fmla="*/ 19 w 72"/>
                  <a:gd name="T11" fmla="*/ 51 h 71"/>
                  <a:gd name="T12" fmla="*/ 14 w 72"/>
                  <a:gd name="T13" fmla="*/ 35 h 71"/>
                  <a:gd name="T14" fmla="*/ 58 w 72"/>
                  <a:gd name="T15" fmla="*/ 35 h 71"/>
                  <a:gd name="T16" fmla="*/ 53 w 72"/>
                  <a:gd name="T17" fmla="*/ 51 h 71"/>
                  <a:gd name="T18" fmla="*/ 61 w 72"/>
                  <a:gd name="T19" fmla="*/ 62 h 71"/>
                  <a:gd name="T20" fmla="*/ 72 w 72"/>
                  <a:gd name="T21" fmla="*/ 35 h 71"/>
                  <a:gd name="T22" fmla="*/ 71 w 72"/>
                  <a:gd name="T23" fmla="*/ 29 h 71"/>
                  <a:gd name="T24" fmla="*/ 58 w 72"/>
                  <a:gd name="T25" fmla="*/ 33 h 71"/>
                  <a:gd name="T26" fmla="*/ 58 w 72"/>
                  <a:gd name="T27" fmla="*/ 35 h 71"/>
                  <a:gd name="T28" fmla="*/ 40 w 72"/>
                  <a:gd name="T29" fmla="*/ 13 h 71"/>
                  <a:gd name="T30" fmla="*/ 56 w 72"/>
                  <a:gd name="T31" fmla="*/ 24 h 71"/>
                  <a:gd name="T32" fmla="*/ 68 w 72"/>
                  <a:gd name="T33" fmla="*/ 20 h 71"/>
                  <a:gd name="T34" fmla="*/ 40 w 72"/>
                  <a:gd name="T35" fmla="*/ 0 h 71"/>
                  <a:gd name="T36" fmla="*/ 40 w 72"/>
                  <a:gd name="T37" fmla="*/ 13 h 71"/>
                  <a:gd name="T38" fmla="*/ 16 w 72"/>
                  <a:gd name="T39" fmla="*/ 24 h 71"/>
                  <a:gd name="T40" fmla="*/ 31 w 72"/>
                  <a:gd name="T41" fmla="*/ 13 h 71"/>
                  <a:gd name="T42" fmla="*/ 31 w 72"/>
                  <a:gd name="T43" fmla="*/ 0 h 71"/>
                  <a:gd name="T44" fmla="*/ 3 w 72"/>
                  <a:gd name="T45" fmla="*/ 20 h 71"/>
                  <a:gd name="T46" fmla="*/ 16 w 72"/>
                  <a:gd name="T47" fmla="*/ 24 h 71"/>
                  <a:gd name="T48" fmla="*/ 45 w 72"/>
                  <a:gd name="T49" fmla="*/ 56 h 71"/>
                  <a:gd name="T50" fmla="*/ 36 w 72"/>
                  <a:gd name="T51" fmla="*/ 58 h 71"/>
                  <a:gd name="T52" fmla="*/ 27 w 72"/>
                  <a:gd name="T53" fmla="*/ 56 h 71"/>
                  <a:gd name="T54" fmla="*/ 19 w 72"/>
                  <a:gd name="T55" fmla="*/ 67 h 71"/>
                  <a:gd name="T56" fmla="*/ 36 w 72"/>
                  <a:gd name="T57" fmla="*/ 71 h 71"/>
                  <a:gd name="T58" fmla="*/ 53 w 72"/>
                  <a:gd name="T59" fmla="*/ 67 h 71"/>
                  <a:gd name="T60" fmla="*/ 45 w 72"/>
                  <a:gd name="T6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1">
                    <a:moveTo>
                      <a:pt x="14" y="35"/>
                    </a:moveTo>
                    <a:cubicBezTo>
                      <a:pt x="14" y="35"/>
                      <a:pt x="14" y="34"/>
                      <a:pt x="14" y="33"/>
                    </a:cubicBezTo>
                    <a:cubicBezTo>
                      <a:pt x="1" y="29"/>
                      <a:pt x="1" y="29"/>
                      <a:pt x="1" y="29"/>
                    </a:cubicBezTo>
                    <a:cubicBezTo>
                      <a:pt x="0" y="31"/>
                      <a:pt x="0" y="33"/>
                      <a:pt x="0" y="35"/>
                    </a:cubicBezTo>
                    <a:cubicBezTo>
                      <a:pt x="0" y="46"/>
                      <a:pt x="4" y="55"/>
                      <a:pt x="11" y="62"/>
                    </a:cubicBezTo>
                    <a:cubicBezTo>
                      <a:pt x="19" y="51"/>
                      <a:pt x="19" y="51"/>
                      <a:pt x="19" y="51"/>
                    </a:cubicBezTo>
                    <a:cubicBezTo>
                      <a:pt x="16" y="47"/>
                      <a:pt x="14" y="41"/>
                      <a:pt x="14" y="35"/>
                    </a:cubicBezTo>
                    <a:close/>
                    <a:moveTo>
                      <a:pt x="58" y="35"/>
                    </a:moveTo>
                    <a:cubicBezTo>
                      <a:pt x="58" y="41"/>
                      <a:pt x="56" y="47"/>
                      <a:pt x="53" y="51"/>
                    </a:cubicBezTo>
                    <a:cubicBezTo>
                      <a:pt x="61" y="62"/>
                      <a:pt x="61" y="62"/>
                      <a:pt x="61" y="62"/>
                    </a:cubicBezTo>
                    <a:cubicBezTo>
                      <a:pt x="68" y="55"/>
                      <a:pt x="72" y="46"/>
                      <a:pt x="72" y="35"/>
                    </a:cubicBezTo>
                    <a:cubicBezTo>
                      <a:pt x="72" y="33"/>
                      <a:pt x="72" y="31"/>
                      <a:pt x="71" y="29"/>
                    </a:cubicBezTo>
                    <a:cubicBezTo>
                      <a:pt x="58" y="33"/>
                      <a:pt x="58" y="33"/>
                      <a:pt x="58" y="33"/>
                    </a:cubicBezTo>
                    <a:cubicBezTo>
                      <a:pt x="58" y="34"/>
                      <a:pt x="58" y="35"/>
                      <a:pt x="58" y="35"/>
                    </a:cubicBezTo>
                    <a:close/>
                    <a:moveTo>
                      <a:pt x="40" y="13"/>
                    </a:moveTo>
                    <a:cubicBezTo>
                      <a:pt x="47" y="15"/>
                      <a:pt x="52" y="19"/>
                      <a:pt x="56" y="24"/>
                    </a:cubicBezTo>
                    <a:cubicBezTo>
                      <a:pt x="68" y="20"/>
                      <a:pt x="68" y="20"/>
                      <a:pt x="68" y="20"/>
                    </a:cubicBezTo>
                    <a:cubicBezTo>
                      <a:pt x="63" y="9"/>
                      <a:pt x="53" y="1"/>
                      <a:pt x="40" y="0"/>
                    </a:cubicBezTo>
                    <a:lnTo>
                      <a:pt x="40" y="13"/>
                    </a:lnTo>
                    <a:close/>
                    <a:moveTo>
                      <a:pt x="16" y="24"/>
                    </a:moveTo>
                    <a:cubicBezTo>
                      <a:pt x="20" y="19"/>
                      <a:pt x="25" y="15"/>
                      <a:pt x="31" y="13"/>
                    </a:cubicBezTo>
                    <a:cubicBezTo>
                      <a:pt x="31" y="0"/>
                      <a:pt x="31" y="0"/>
                      <a:pt x="31" y="0"/>
                    </a:cubicBezTo>
                    <a:cubicBezTo>
                      <a:pt x="19" y="1"/>
                      <a:pt x="9" y="9"/>
                      <a:pt x="3" y="20"/>
                    </a:cubicBezTo>
                    <a:lnTo>
                      <a:pt x="16" y="24"/>
                    </a:lnTo>
                    <a:close/>
                    <a:moveTo>
                      <a:pt x="45" y="56"/>
                    </a:moveTo>
                    <a:cubicBezTo>
                      <a:pt x="42" y="57"/>
                      <a:pt x="39" y="58"/>
                      <a:pt x="36" y="58"/>
                    </a:cubicBezTo>
                    <a:cubicBezTo>
                      <a:pt x="33" y="58"/>
                      <a:pt x="30" y="57"/>
                      <a:pt x="27" y="56"/>
                    </a:cubicBezTo>
                    <a:cubicBezTo>
                      <a:pt x="19" y="67"/>
                      <a:pt x="19" y="67"/>
                      <a:pt x="19" y="67"/>
                    </a:cubicBezTo>
                    <a:cubicBezTo>
                      <a:pt x="24" y="70"/>
                      <a:pt x="30" y="71"/>
                      <a:pt x="36" y="71"/>
                    </a:cubicBezTo>
                    <a:cubicBezTo>
                      <a:pt x="42" y="71"/>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îśḷiḓé">
                <a:extLst>
                  <a:ext uri="{FF2B5EF4-FFF2-40B4-BE49-F238E27FC236}">
                    <a16:creationId xmlns:a16="http://schemas.microsoft.com/office/drawing/2014/main" id="{53000A68-83CD-45FA-A881-8C2A54C94A70}"/>
                  </a:ext>
                </a:extLst>
              </p:cNvPr>
              <p:cNvSpPr/>
              <p:nvPr/>
            </p:nvSpPr>
            <p:spPr bwMode="auto">
              <a:xfrm>
                <a:off x="8409033" y="762985"/>
                <a:ext cx="189861" cy="187904"/>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47 w 59"/>
                  <a:gd name="T11" fmla="*/ 25 h 59"/>
                  <a:gd name="T12" fmla="*/ 31 w 59"/>
                  <a:gd name="T13" fmla="*/ 47 h 59"/>
                  <a:gd name="T14" fmla="*/ 24 w 59"/>
                  <a:gd name="T15" fmla="*/ 44 h 59"/>
                  <a:gd name="T16" fmla="*/ 18 w 59"/>
                  <a:gd name="T17" fmla="*/ 27 h 59"/>
                  <a:gd name="T18" fmla="*/ 14 w 59"/>
                  <a:gd name="T19" fmla="*/ 28 h 59"/>
                  <a:gd name="T20" fmla="*/ 12 w 59"/>
                  <a:gd name="T21" fmla="*/ 26 h 59"/>
                  <a:gd name="T22" fmla="*/ 23 w 59"/>
                  <a:gd name="T23" fmla="*/ 18 h 59"/>
                  <a:gd name="T24" fmla="*/ 29 w 59"/>
                  <a:gd name="T25" fmla="*/ 30 h 59"/>
                  <a:gd name="T26" fmla="*/ 32 w 59"/>
                  <a:gd name="T27" fmla="*/ 37 h 59"/>
                  <a:gd name="T28" fmla="*/ 36 w 59"/>
                  <a:gd name="T29" fmla="*/ 31 h 59"/>
                  <a:gd name="T30" fmla="*/ 32 w 59"/>
                  <a:gd name="T31" fmla="*/ 26 h 59"/>
                  <a:gd name="T32" fmla="*/ 47 w 59"/>
                  <a:gd name="T33"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9">
                    <a:moveTo>
                      <a:pt x="30" y="0"/>
                    </a:moveTo>
                    <a:cubicBezTo>
                      <a:pt x="14" y="0"/>
                      <a:pt x="0" y="13"/>
                      <a:pt x="0" y="29"/>
                    </a:cubicBezTo>
                    <a:cubicBezTo>
                      <a:pt x="0" y="45"/>
                      <a:pt x="14" y="59"/>
                      <a:pt x="30" y="59"/>
                    </a:cubicBezTo>
                    <a:cubicBezTo>
                      <a:pt x="46" y="59"/>
                      <a:pt x="59" y="45"/>
                      <a:pt x="59" y="29"/>
                    </a:cubicBezTo>
                    <a:cubicBezTo>
                      <a:pt x="59" y="13"/>
                      <a:pt x="46" y="0"/>
                      <a:pt x="30" y="0"/>
                    </a:cubicBezTo>
                    <a:close/>
                    <a:moveTo>
                      <a:pt x="47" y="25"/>
                    </a:moveTo>
                    <a:cubicBezTo>
                      <a:pt x="45" y="36"/>
                      <a:pt x="34" y="45"/>
                      <a:pt x="31" y="47"/>
                    </a:cubicBezTo>
                    <a:cubicBezTo>
                      <a:pt x="28" y="49"/>
                      <a:pt x="25" y="46"/>
                      <a:pt x="24" y="44"/>
                    </a:cubicBezTo>
                    <a:cubicBezTo>
                      <a:pt x="22" y="42"/>
                      <a:pt x="19" y="28"/>
                      <a:pt x="18" y="27"/>
                    </a:cubicBezTo>
                    <a:cubicBezTo>
                      <a:pt x="17" y="25"/>
                      <a:pt x="14" y="28"/>
                      <a:pt x="14" y="28"/>
                    </a:cubicBezTo>
                    <a:cubicBezTo>
                      <a:pt x="12" y="26"/>
                      <a:pt x="12" y="26"/>
                      <a:pt x="12" y="26"/>
                    </a:cubicBezTo>
                    <a:cubicBezTo>
                      <a:pt x="12" y="26"/>
                      <a:pt x="18" y="19"/>
                      <a:pt x="23" y="18"/>
                    </a:cubicBezTo>
                    <a:cubicBezTo>
                      <a:pt x="28" y="17"/>
                      <a:pt x="28" y="25"/>
                      <a:pt x="29" y="30"/>
                    </a:cubicBezTo>
                    <a:cubicBezTo>
                      <a:pt x="30" y="34"/>
                      <a:pt x="31" y="37"/>
                      <a:pt x="32" y="37"/>
                    </a:cubicBezTo>
                    <a:cubicBezTo>
                      <a:pt x="33" y="37"/>
                      <a:pt x="34" y="34"/>
                      <a:pt x="36" y="31"/>
                    </a:cubicBezTo>
                    <a:cubicBezTo>
                      <a:pt x="39" y="27"/>
                      <a:pt x="36" y="23"/>
                      <a:pt x="32" y="26"/>
                    </a:cubicBezTo>
                    <a:cubicBezTo>
                      <a:pt x="34" y="16"/>
                      <a:pt x="49" y="14"/>
                      <a:pt x="4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290" name="图片 289" descr="图片包含 屏幕截图&#10;&#10;描述已自动生成">
            <a:extLst>
              <a:ext uri="{FF2B5EF4-FFF2-40B4-BE49-F238E27FC236}">
                <a16:creationId xmlns:a16="http://schemas.microsoft.com/office/drawing/2014/main" id="{4BC7FE3F-A5B7-44F3-9CB5-91FA1D39412B}"/>
              </a:ext>
            </a:extLst>
          </p:cNvPr>
          <p:cNvPicPr>
            <a:picLocks noChangeAspect="1"/>
          </p:cNvPicPr>
          <p:nvPr/>
        </p:nvPicPr>
        <p:blipFill>
          <a:blip r:embed="rId4"/>
          <a:stretch>
            <a:fillRect/>
          </a:stretch>
        </p:blipFill>
        <p:spPr>
          <a:xfrm>
            <a:off x="433231" y="808418"/>
            <a:ext cx="1800000" cy="3600000"/>
          </a:xfrm>
          <a:prstGeom prst="rect">
            <a:avLst/>
          </a:prstGeom>
          <a:ln>
            <a:noFill/>
          </a:ln>
          <a:effectLst>
            <a:outerShdw blurRad="63500" sx="102000" sy="102000" algn="ctr" rotWithShape="0">
              <a:prstClr val="black">
                <a:alpha val="40000"/>
              </a:prstClr>
            </a:outerShdw>
          </a:effectLst>
        </p:spPr>
      </p:pic>
      <p:pic>
        <p:nvPicPr>
          <p:cNvPr id="296" name="图片 295" descr="图片包含 屏幕截图&#10;&#10;描述已自动生成">
            <a:extLst>
              <a:ext uri="{FF2B5EF4-FFF2-40B4-BE49-F238E27FC236}">
                <a16:creationId xmlns:a16="http://schemas.microsoft.com/office/drawing/2014/main" id="{6148DB74-CA1D-48B6-80B3-432B7BA5BF73}"/>
              </a:ext>
            </a:extLst>
          </p:cNvPr>
          <p:cNvPicPr>
            <a:picLocks noChangeAspect="1"/>
          </p:cNvPicPr>
          <p:nvPr/>
        </p:nvPicPr>
        <p:blipFill>
          <a:blip r:embed="rId5"/>
          <a:stretch>
            <a:fillRect/>
          </a:stretch>
        </p:blipFill>
        <p:spPr>
          <a:xfrm>
            <a:off x="2401021" y="807956"/>
            <a:ext cx="1800000" cy="3600000"/>
          </a:xfrm>
          <a:prstGeom prst="rect">
            <a:avLst/>
          </a:prstGeom>
          <a:ln>
            <a:noFill/>
          </a:ln>
          <a:effectLst>
            <a:outerShdw blurRad="63500" sx="102000" sy="102000" algn="ctr" rotWithShape="0">
              <a:prstClr val="black">
                <a:alpha val="40000"/>
              </a:prstClr>
            </a:outerShdw>
          </a:effectLst>
        </p:spPr>
      </p:pic>
      <p:pic>
        <p:nvPicPr>
          <p:cNvPr id="298" name="图片 297" descr="图片包含 屏幕截图&#10;&#10;描述已自动生成">
            <a:extLst>
              <a:ext uri="{FF2B5EF4-FFF2-40B4-BE49-F238E27FC236}">
                <a16:creationId xmlns:a16="http://schemas.microsoft.com/office/drawing/2014/main" id="{6792B390-09CC-4021-A15A-3B2B127053E3}"/>
              </a:ext>
            </a:extLst>
          </p:cNvPr>
          <p:cNvPicPr>
            <a:picLocks noChangeAspect="1"/>
          </p:cNvPicPr>
          <p:nvPr/>
        </p:nvPicPr>
        <p:blipFill>
          <a:blip r:embed="rId4"/>
          <a:stretch>
            <a:fillRect/>
          </a:stretch>
        </p:blipFill>
        <p:spPr>
          <a:xfrm>
            <a:off x="443869" y="808418"/>
            <a:ext cx="1800000" cy="3600000"/>
          </a:xfrm>
          <a:prstGeom prst="rect">
            <a:avLst/>
          </a:prstGeom>
          <a:ln>
            <a:noFill/>
          </a:ln>
          <a:effectLst>
            <a:outerShdw blurRad="50800" dist="38100" dir="5400000" algn="t" rotWithShape="0">
              <a:prstClr val="black">
                <a:alpha val="40000"/>
              </a:prstClr>
            </a:outerShdw>
          </a:effectLst>
        </p:spPr>
      </p:pic>
      <p:pic>
        <p:nvPicPr>
          <p:cNvPr id="299" name="图片 298" descr="图片包含 屏幕截图&#10;&#10;描述已自动生成">
            <a:extLst>
              <a:ext uri="{FF2B5EF4-FFF2-40B4-BE49-F238E27FC236}">
                <a16:creationId xmlns:a16="http://schemas.microsoft.com/office/drawing/2014/main" id="{76A2A11E-5FEB-419A-8C0A-B457B53D75E9}"/>
              </a:ext>
            </a:extLst>
          </p:cNvPr>
          <p:cNvPicPr>
            <a:picLocks noChangeAspect="1"/>
          </p:cNvPicPr>
          <p:nvPr/>
        </p:nvPicPr>
        <p:blipFill>
          <a:blip r:embed="rId5"/>
          <a:stretch>
            <a:fillRect/>
          </a:stretch>
        </p:blipFill>
        <p:spPr>
          <a:xfrm>
            <a:off x="2411659" y="807956"/>
            <a:ext cx="1800000" cy="3600000"/>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0086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目录</a:t>
            </a:r>
          </a:p>
        </p:txBody>
      </p:sp>
      <p:sp>
        <p:nvSpPr>
          <p:cNvPr id="2" name="内容占位符 1"/>
          <p:cNvSpPr>
            <a:spLocks noGrp="1"/>
          </p:cNvSpPr>
          <p:nvPr>
            <p:ph idx="4294967295"/>
          </p:nvPr>
        </p:nvSpPr>
        <p:spPr>
          <a:xfrm>
            <a:off x="443869" y="842915"/>
            <a:ext cx="7519988" cy="2116137"/>
          </a:xfrm>
        </p:spPr>
        <p:txBody>
          <a:bodyPr>
            <a:normAutofit/>
          </a:bodyPr>
          <a:lstStyle/>
          <a:p>
            <a:pPr>
              <a:lnSpc>
                <a:spcPct val="150000"/>
              </a:lnSpc>
            </a:pPr>
            <a:r>
              <a:rPr lang="zh-CN" altLang="en-US" sz="2000" dirty="0">
                <a:solidFill>
                  <a:schemeClr val="bg1">
                    <a:lumMod val="50000"/>
                  </a:schemeClr>
                </a:solidFill>
                <a:latin typeface="微软雅黑" pitchFamily="34" charset="-122"/>
                <a:ea typeface="微软雅黑" pitchFamily="34" charset="-122"/>
              </a:rPr>
              <a:t>最新版本特性</a:t>
            </a:r>
            <a:endParaRPr lang="en-US" altLang="zh-CN" sz="2000" dirty="0">
              <a:solidFill>
                <a:schemeClr val="bg1">
                  <a:lumMod val="50000"/>
                </a:schemeClr>
              </a:solidFill>
              <a:latin typeface="微软雅黑" pitchFamily="34" charset="-122"/>
              <a:ea typeface="微软雅黑" pitchFamily="34" charset="-122"/>
            </a:endParaRPr>
          </a:p>
          <a:p>
            <a:pPr>
              <a:lnSpc>
                <a:spcPct val="150000"/>
              </a:lnSpc>
            </a:pPr>
            <a:r>
              <a:rPr lang="zh-CN" altLang="en-US" sz="2000" dirty="0">
                <a:latin typeface="微软雅黑" pitchFamily="34" charset="-122"/>
                <a:ea typeface="微软雅黑" pitchFamily="34" charset="-122"/>
              </a:rPr>
              <a:t>轻应用功能介绍</a:t>
            </a:r>
            <a:endParaRPr lang="en-US" altLang="zh-CN" sz="2000" dirty="0">
              <a:latin typeface="微软雅黑" pitchFamily="34" charset="-122"/>
              <a:ea typeface="微软雅黑" pitchFamily="34" charset="-122"/>
            </a:endParaRPr>
          </a:p>
          <a:p>
            <a:pPr>
              <a:lnSpc>
                <a:spcPct val="150000"/>
              </a:lnSpc>
            </a:pPr>
            <a:r>
              <a:rPr lang="zh-CN" altLang="en-US" sz="2000" dirty="0">
                <a:solidFill>
                  <a:schemeClr val="bg1">
                    <a:lumMod val="50000"/>
                  </a:schemeClr>
                </a:solidFill>
                <a:latin typeface="微软雅黑" pitchFamily="34" charset="-122"/>
                <a:ea typeface="微软雅黑" pitchFamily="34" charset="-122"/>
              </a:rPr>
              <a:t>应用建议</a:t>
            </a:r>
            <a:endParaRPr lang="en-US" altLang="zh-CN" sz="2000" dirty="0">
              <a:solidFill>
                <a:schemeClr val="bg1">
                  <a:lumMod val="50000"/>
                </a:schemeClr>
              </a:solidFill>
              <a:latin typeface="微软雅黑" pitchFamily="34" charset="-122"/>
              <a:ea typeface="微软雅黑" pitchFamily="34" charset="-122"/>
            </a:endParaRPr>
          </a:p>
          <a:p>
            <a:pPr>
              <a:lnSpc>
                <a:spcPct val="150000"/>
              </a:lnSpc>
            </a:pPr>
            <a:r>
              <a:rPr lang="zh-CN" altLang="en-US" sz="2000" dirty="0">
                <a:solidFill>
                  <a:schemeClr val="bg1">
                    <a:lumMod val="50000"/>
                  </a:schemeClr>
                </a:solidFill>
                <a:latin typeface="微软雅黑" pitchFamily="34" charset="-122"/>
                <a:ea typeface="微软雅黑" pitchFamily="34" charset="-122"/>
              </a:rPr>
              <a:t>体验地址及配置方法</a:t>
            </a:r>
            <a:endParaRPr lang="en-US" altLang="zh-CN" sz="2000" dirty="0">
              <a:solidFill>
                <a:schemeClr val="bg1">
                  <a:lumMod val="50000"/>
                </a:schemeClr>
              </a:solidFill>
              <a:latin typeface="微软雅黑" pitchFamily="34" charset="-122"/>
              <a:ea typeface="微软雅黑" pitchFamily="34" charset="-122"/>
            </a:endParaRPr>
          </a:p>
        </p:txBody>
      </p:sp>
      <p:pic>
        <p:nvPicPr>
          <p:cNvPr id="6" name="Picture 2" descr="C:\Users\yibo_wang\Desktop\素材\閲戣澏PPT姣嶇増瑙嗚鍏冪礌\鍕剧嚎閲戣澏.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520" y="3619516"/>
            <a:ext cx="5947255" cy="161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3544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828f867f-79f8-434f-9079-d14832ac690f"/>
</p:tagLst>
</file>

<file path=ppt/tags/tag2.xml><?xml version="1.0" encoding="utf-8"?>
<p:tagLst xmlns:a="http://schemas.openxmlformats.org/drawingml/2006/main" xmlns:r="http://schemas.openxmlformats.org/officeDocument/2006/relationships" xmlns:p="http://schemas.openxmlformats.org/presentationml/2006/main">
  <p:tag name="ISLIDE.DIAGRAM" val="270679"/>
</p:tagLst>
</file>

<file path=ppt/tags/tag3.xml><?xml version="1.0" encoding="utf-8"?>
<p:tagLst xmlns:a="http://schemas.openxmlformats.org/drawingml/2006/main" xmlns:r="http://schemas.openxmlformats.org/officeDocument/2006/relationships" xmlns:p="http://schemas.openxmlformats.org/presentationml/2006/main">
  <p:tag name="ISLIDE.VECTOR" val="c2158496-6631-401a-b9ea-e1a779adf8bc"/>
</p:tagLst>
</file>

<file path=ppt/tags/tag4.xml><?xml version="1.0" encoding="utf-8"?>
<p:tagLst xmlns:a="http://schemas.openxmlformats.org/drawingml/2006/main" xmlns:r="http://schemas.openxmlformats.org/officeDocument/2006/relationships" xmlns:p="http://schemas.openxmlformats.org/presentationml/2006/main">
  <p:tag name="ISLIDE.VECTOR" val="954147af-d540-4f24-b2cd-8f58e481373e"/>
</p:tagLst>
</file>

<file path=ppt/tags/tag5.xml><?xml version="1.0" encoding="utf-8"?>
<p:tagLst xmlns:a="http://schemas.openxmlformats.org/drawingml/2006/main" xmlns:r="http://schemas.openxmlformats.org/officeDocument/2006/relationships" xmlns:p="http://schemas.openxmlformats.org/presentationml/2006/main">
  <p:tag name="ISLIDE.DIAGRAM" val="2198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9378"/>
    </a:accent1>
    <a:accent2>
      <a:srgbClr val="17BD9C"/>
    </a:accent2>
    <a:accent3>
      <a:srgbClr val="2194FB"/>
    </a:accent3>
    <a:accent4>
      <a:srgbClr val="6158EE"/>
    </a:accent4>
    <a:accent5>
      <a:srgbClr val="858585"/>
    </a:accent5>
    <a:accent6>
      <a:srgbClr val="B2B2B2"/>
    </a:accent6>
    <a:hlink>
      <a:srgbClr val="046DA3"/>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8BD5"/>
    </a:accent1>
    <a:accent2>
      <a:srgbClr val="00ADDB"/>
    </a:accent2>
    <a:accent3>
      <a:srgbClr val="33C7E5"/>
    </a:accent3>
    <a:accent4>
      <a:srgbClr val="686868"/>
    </a:accent4>
    <a:accent5>
      <a:srgbClr val="8A8A8A"/>
    </a:accent5>
    <a:accent6>
      <a:srgbClr val="B9B9B9"/>
    </a:accent6>
    <a:hlink>
      <a:srgbClr val="046DA3"/>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 ds:uri="http://purl.org/dc/elements/1.1/"/>
    <ds:schemaRef ds:uri="http://purl.org/dc/dcmitype/"/>
    <ds:schemaRef ds:uri="http://purl.org/dc/term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25965</TotalTime>
  <Words>1671</Words>
  <Application>Microsoft Office PowerPoint</Application>
  <PresentationFormat>全屏显示(16:9)</PresentationFormat>
  <Paragraphs>194</Paragraphs>
  <Slides>27</Slides>
  <Notes>14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Heiti SC Medium</vt:lpstr>
      <vt:lpstr>Microsoft YaHei</vt:lpstr>
      <vt:lpstr>Microsoft YaHei</vt:lpstr>
      <vt:lpstr>Arial</vt:lpstr>
      <vt:lpstr>Arial Narrow</vt:lpstr>
      <vt:lpstr>Calibri</vt:lpstr>
      <vt:lpstr>Goudy Old Style</vt:lpstr>
      <vt:lpstr>Wingdings</vt:lpstr>
      <vt:lpstr>Office Theme</vt:lpstr>
      <vt:lpstr>PowerPoint 演示文稿</vt:lpstr>
      <vt:lpstr>简介</vt:lpstr>
      <vt:lpstr>目录</vt:lpstr>
      <vt:lpstr>PowerPoint 演示文稿</vt:lpstr>
      <vt:lpstr>轻松启用</vt:lpstr>
      <vt:lpstr>按类型报销</vt:lpstr>
      <vt:lpstr>PowerPoint 演示文稿</vt:lpstr>
      <vt:lpstr>语音助手小K</vt:lpstr>
      <vt:lpstr>目录</vt:lpstr>
      <vt:lpstr>新增申请和报销</vt:lpstr>
      <vt:lpstr>单据编辑自定义字段设置</vt:lpstr>
      <vt:lpstr>单据查看自定义字段设置</vt:lpstr>
      <vt:lpstr>快捷处理未完待办的业务</vt:lpstr>
      <vt:lpstr>已审核费用申请单/出差申请单操作</vt:lpstr>
      <vt:lpstr>PDF导出</vt:lpstr>
      <vt:lpstr>发票云收票</vt:lpstr>
      <vt:lpstr>小K</vt:lpstr>
      <vt:lpstr>目录</vt:lpstr>
      <vt:lpstr>PowerPoint 演示文稿</vt:lpstr>
      <vt:lpstr>PowerPoint 演示文稿</vt:lpstr>
      <vt:lpstr>PowerPoint 演示文稿</vt:lpstr>
      <vt:lpstr>PowerPoint 演示文稿</vt:lpstr>
      <vt:lpstr>目录</vt:lpstr>
      <vt:lpstr>PowerPoint 演示文稿</vt:lpstr>
      <vt:lpstr>PowerPoint 演示文稿</vt:lpstr>
      <vt:lpstr>注意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lic</cp:lastModifiedBy>
  <cp:revision>562</cp:revision>
  <dcterms:created xsi:type="dcterms:W3CDTF">2010-04-12T23:12:02Z</dcterms:created>
  <dcterms:modified xsi:type="dcterms:W3CDTF">2019-05-08T01:30:24Z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